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87" r:id="rId3"/>
    <p:sldId id="290" r:id="rId4"/>
    <p:sldId id="288" r:id="rId5"/>
    <p:sldId id="289" r:id="rId6"/>
    <p:sldId id="258" r:id="rId7"/>
    <p:sldId id="291" r:id="rId8"/>
    <p:sldId id="264" r:id="rId9"/>
    <p:sldId id="266" r:id="rId10"/>
    <p:sldId id="275" r:id="rId11"/>
    <p:sldId id="280" r:id="rId12"/>
    <p:sldId id="281" r:id="rId13"/>
    <p:sldId id="284" r:id="rId14"/>
    <p:sldId id="285" r:id="rId15"/>
    <p:sldId id="279" r:id="rId16"/>
    <p:sldId id="286" r:id="rId17"/>
    <p:sldId id="292" r:id="rId18"/>
    <p:sldId id="262" r:id="rId1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8047A8-135E-4143-83AC-2B6DB15A4FBA}" v="299" dt="2021-10-14T11:53:55.4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ana Ivančić" userId="ca07025b-d04b-4d7c-8bd6-4f6a73c0042f" providerId="ADAL" clId="{718047A8-135E-4143-83AC-2B6DB15A4FBA}"/>
    <pc:docChg chg="undo custSel addSld delSld modSld">
      <pc:chgData name="Gordana Ivančić" userId="ca07025b-d04b-4d7c-8bd6-4f6a73c0042f" providerId="ADAL" clId="{718047A8-135E-4143-83AC-2B6DB15A4FBA}" dt="2021-10-14T11:53:56.865" v="784" actId="20577"/>
      <pc:docMkLst>
        <pc:docMk/>
      </pc:docMkLst>
      <pc:sldChg chg="add del">
        <pc:chgData name="Gordana Ivančić" userId="ca07025b-d04b-4d7c-8bd6-4f6a73c0042f" providerId="ADAL" clId="{718047A8-135E-4143-83AC-2B6DB15A4FBA}" dt="2021-10-06T08:20:18.914" v="12" actId="47"/>
        <pc:sldMkLst>
          <pc:docMk/>
          <pc:sldMk cId="3324590274" sldId="256"/>
        </pc:sldMkLst>
      </pc:sldChg>
      <pc:sldChg chg="del">
        <pc:chgData name="Gordana Ivančić" userId="ca07025b-d04b-4d7c-8bd6-4f6a73c0042f" providerId="ADAL" clId="{718047A8-135E-4143-83AC-2B6DB15A4FBA}" dt="2021-10-06T08:18:46.223" v="0" actId="47"/>
        <pc:sldMkLst>
          <pc:docMk/>
          <pc:sldMk cId="3737318238" sldId="256"/>
        </pc:sldMkLst>
      </pc:sldChg>
      <pc:sldChg chg="del">
        <pc:chgData name="Gordana Ivančić" userId="ca07025b-d04b-4d7c-8bd6-4f6a73c0042f" providerId="ADAL" clId="{718047A8-135E-4143-83AC-2B6DB15A4FBA}" dt="2021-10-06T08:18:46.223" v="0" actId="47"/>
        <pc:sldMkLst>
          <pc:docMk/>
          <pc:sldMk cId="1211545546" sldId="257"/>
        </pc:sldMkLst>
      </pc:sldChg>
      <pc:sldChg chg="modSp add mod">
        <pc:chgData name="Gordana Ivančić" userId="ca07025b-d04b-4d7c-8bd6-4f6a73c0042f" providerId="ADAL" clId="{718047A8-135E-4143-83AC-2B6DB15A4FBA}" dt="2021-10-06T08:32:11.294" v="98" actId="255"/>
        <pc:sldMkLst>
          <pc:docMk/>
          <pc:sldMk cId="1313226770" sldId="258"/>
        </pc:sldMkLst>
        <pc:spChg chg="mod">
          <ac:chgData name="Gordana Ivančić" userId="ca07025b-d04b-4d7c-8bd6-4f6a73c0042f" providerId="ADAL" clId="{718047A8-135E-4143-83AC-2B6DB15A4FBA}" dt="2021-10-06T08:32:11.294" v="98" actId="255"/>
          <ac:spMkLst>
            <pc:docMk/>
            <pc:sldMk cId="1313226770" sldId="258"/>
            <ac:spMk id="2" creationId="{F0086974-2E00-41E7-A2AA-C1A9DF6082BE}"/>
          </ac:spMkLst>
        </pc:spChg>
        <pc:spChg chg="mod">
          <ac:chgData name="Gordana Ivančić" userId="ca07025b-d04b-4d7c-8bd6-4f6a73c0042f" providerId="ADAL" clId="{718047A8-135E-4143-83AC-2B6DB15A4FBA}" dt="2021-10-06T08:32:04.001" v="97" actId="207"/>
          <ac:spMkLst>
            <pc:docMk/>
            <pc:sldMk cId="1313226770" sldId="258"/>
            <ac:spMk id="3" creationId="{00000000-0000-0000-0000-000000000000}"/>
          </ac:spMkLst>
        </pc:spChg>
        <pc:spChg chg="mod">
          <ac:chgData name="Gordana Ivančić" userId="ca07025b-d04b-4d7c-8bd6-4f6a73c0042f" providerId="ADAL" clId="{718047A8-135E-4143-83AC-2B6DB15A4FBA}" dt="2021-10-06T08:31:59.744" v="96" actId="207"/>
          <ac:spMkLst>
            <pc:docMk/>
            <pc:sldMk cId="1313226770" sldId="258"/>
            <ac:spMk id="4" creationId="{00000000-0000-0000-0000-000000000000}"/>
          </ac:spMkLst>
        </pc:spChg>
        <pc:spChg chg="mod">
          <ac:chgData name="Gordana Ivančić" userId="ca07025b-d04b-4d7c-8bd6-4f6a73c0042f" providerId="ADAL" clId="{718047A8-135E-4143-83AC-2B6DB15A4FBA}" dt="2021-10-06T08:31:47.126" v="95" actId="207"/>
          <ac:spMkLst>
            <pc:docMk/>
            <pc:sldMk cId="1313226770" sldId="258"/>
            <ac:spMk id="5" creationId="{00000000-0000-0000-0000-000000000000}"/>
          </ac:spMkLst>
        </pc:spChg>
        <pc:picChg chg="mod">
          <ac:chgData name="Gordana Ivančić" userId="ca07025b-d04b-4d7c-8bd6-4f6a73c0042f" providerId="ADAL" clId="{718047A8-135E-4143-83AC-2B6DB15A4FBA}" dt="2021-10-06T08:31:23.476" v="89" actId="1076"/>
          <ac:picMkLst>
            <pc:docMk/>
            <pc:sldMk cId="1313226770" sldId="258"/>
            <ac:picMk id="1026" creationId="{00000000-0000-0000-0000-000000000000}"/>
          </ac:picMkLst>
        </pc:picChg>
        <pc:picChg chg="mod">
          <ac:chgData name="Gordana Ivančić" userId="ca07025b-d04b-4d7c-8bd6-4f6a73c0042f" providerId="ADAL" clId="{718047A8-135E-4143-83AC-2B6DB15A4FBA}" dt="2021-10-06T08:31:22.104" v="88" actId="1076"/>
          <ac:picMkLst>
            <pc:docMk/>
            <pc:sldMk cId="1313226770" sldId="258"/>
            <ac:picMk id="1027" creationId="{00000000-0000-0000-0000-000000000000}"/>
          </ac:picMkLst>
        </pc:picChg>
        <pc:picChg chg="mod">
          <ac:chgData name="Gordana Ivančić" userId="ca07025b-d04b-4d7c-8bd6-4f6a73c0042f" providerId="ADAL" clId="{718047A8-135E-4143-83AC-2B6DB15A4FBA}" dt="2021-10-06T08:31:32.768" v="93" actId="1076"/>
          <ac:picMkLst>
            <pc:docMk/>
            <pc:sldMk cId="1313226770" sldId="258"/>
            <ac:picMk id="1028" creationId="{00000000-0000-0000-0000-000000000000}"/>
          </ac:picMkLst>
        </pc:picChg>
      </pc:sldChg>
      <pc:sldChg chg="del">
        <pc:chgData name="Gordana Ivančić" userId="ca07025b-d04b-4d7c-8bd6-4f6a73c0042f" providerId="ADAL" clId="{718047A8-135E-4143-83AC-2B6DB15A4FBA}" dt="2021-10-06T08:18:46.223" v="0" actId="47"/>
        <pc:sldMkLst>
          <pc:docMk/>
          <pc:sldMk cId="2984284306" sldId="258"/>
        </pc:sldMkLst>
      </pc:sldChg>
      <pc:sldChg chg="del">
        <pc:chgData name="Gordana Ivančić" userId="ca07025b-d04b-4d7c-8bd6-4f6a73c0042f" providerId="ADAL" clId="{718047A8-135E-4143-83AC-2B6DB15A4FBA}" dt="2021-10-06T08:18:46.223" v="0" actId="47"/>
        <pc:sldMkLst>
          <pc:docMk/>
          <pc:sldMk cId="4238213384" sldId="260"/>
        </pc:sldMkLst>
      </pc:sldChg>
      <pc:sldChg chg="del">
        <pc:chgData name="Gordana Ivančić" userId="ca07025b-d04b-4d7c-8bd6-4f6a73c0042f" providerId="ADAL" clId="{718047A8-135E-4143-83AC-2B6DB15A4FBA}" dt="2021-10-06T08:19:41.665" v="4" actId="47"/>
        <pc:sldMkLst>
          <pc:docMk/>
          <pc:sldMk cId="981957182" sldId="261"/>
        </pc:sldMkLst>
      </pc:sldChg>
      <pc:sldChg chg="addSp modSp add mod">
        <pc:chgData name="Gordana Ivančić" userId="ca07025b-d04b-4d7c-8bd6-4f6a73c0042f" providerId="ADAL" clId="{718047A8-135E-4143-83AC-2B6DB15A4FBA}" dt="2021-10-06T09:18:51.194" v="756" actId="20577"/>
        <pc:sldMkLst>
          <pc:docMk/>
          <pc:sldMk cId="2373807812" sldId="262"/>
        </pc:sldMkLst>
        <pc:spChg chg="mod">
          <ac:chgData name="Gordana Ivančić" userId="ca07025b-d04b-4d7c-8bd6-4f6a73c0042f" providerId="ADAL" clId="{718047A8-135E-4143-83AC-2B6DB15A4FBA}" dt="2021-10-06T09:18:51.194" v="756" actId="20577"/>
          <ac:spMkLst>
            <pc:docMk/>
            <pc:sldMk cId="2373807812" sldId="262"/>
            <ac:spMk id="2" creationId="{025DB992-C794-4E6D-AE08-68271E3FA024}"/>
          </ac:spMkLst>
        </pc:spChg>
        <pc:spChg chg="add mod">
          <ac:chgData name="Gordana Ivančić" userId="ca07025b-d04b-4d7c-8bd6-4f6a73c0042f" providerId="ADAL" clId="{718047A8-135E-4143-83AC-2B6DB15A4FBA}" dt="2021-10-06T08:19:51.861" v="8" actId="1076"/>
          <ac:spMkLst>
            <pc:docMk/>
            <pc:sldMk cId="2373807812" sldId="262"/>
            <ac:spMk id="4" creationId="{CA905FED-B7E1-4620-A18D-40D2C3D1461A}"/>
          </ac:spMkLst>
        </pc:spChg>
      </pc:sldChg>
      <pc:sldChg chg="addSp delSp modSp add mod setBg modAnim">
        <pc:chgData name="Gordana Ivančić" userId="ca07025b-d04b-4d7c-8bd6-4f6a73c0042f" providerId="ADAL" clId="{718047A8-135E-4143-83AC-2B6DB15A4FBA}" dt="2021-10-14T11:51:59.196" v="760" actId="20577"/>
        <pc:sldMkLst>
          <pc:docMk/>
          <pc:sldMk cId="0" sldId="264"/>
        </pc:sldMkLst>
        <pc:spChg chg="mod ord">
          <ac:chgData name="Gordana Ivančić" userId="ca07025b-d04b-4d7c-8bd6-4f6a73c0042f" providerId="ADAL" clId="{718047A8-135E-4143-83AC-2B6DB15A4FBA}" dt="2021-10-14T11:51:59.196" v="760" actId="20577"/>
          <ac:spMkLst>
            <pc:docMk/>
            <pc:sldMk cId="0" sldId="264"/>
            <ac:spMk id="2" creationId="{33CA373A-83FE-4E8F-BAD3-3555D6325289}"/>
          </ac:spMkLst>
        </pc:spChg>
        <pc:spChg chg="add">
          <ac:chgData name="Gordana Ivančić" userId="ca07025b-d04b-4d7c-8bd6-4f6a73c0042f" providerId="ADAL" clId="{718047A8-135E-4143-83AC-2B6DB15A4FBA}" dt="2021-10-06T08:34:31.652" v="140" actId="26606"/>
          <ac:spMkLst>
            <pc:docMk/>
            <pc:sldMk cId="0" sldId="264"/>
            <ac:spMk id="9" creationId="{8FC9BE17-9A7B-462D-AE50-3D8777387304}"/>
          </ac:spMkLst>
        </pc:spChg>
        <pc:spChg chg="add">
          <ac:chgData name="Gordana Ivančić" userId="ca07025b-d04b-4d7c-8bd6-4f6a73c0042f" providerId="ADAL" clId="{718047A8-135E-4143-83AC-2B6DB15A4FBA}" dt="2021-10-06T08:34:31.652" v="140" actId="26606"/>
          <ac:spMkLst>
            <pc:docMk/>
            <pc:sldMk cId="0" sldId="264"/>
            <ac:spMk id="11" creationId="{3EBE8569-6AEC-4B8C-8D53-2DE337CDBA65}"/>
          </ac:spMkLst>
        </pc:spChg>
        <pc:spChg chg="add mod">
          <ac:chgData name="Gordana Ivančić" userId="ca07025b-d04b-4d7c-8bd6-4f6a73c0042f" providerId="ADAL" clId="{718047A8-135E-4143-83AC-2B6DB15A4FBA}" dt="2021-10-06T08:40:59.427" v="186" actId="20577"/>
          <ac:spMkLst>
            <pc:docMk/>
            <pc:sldMk cId="0" sldId="264"/>
            <ac:spMk id="12" creationId="{366738A0-55FF-414C-BFDB-9E78FC29FF0F}"/>
          </ac:spMkLst>
        </pc:spChg>
        <pc:spChg chg="add">
          <ac:chgData name="Gordana Ivančić" userId="ca07025b-d04b-4d7c-8bd6-4f6a73c0042f" providerId="ADAL" clId="{718047A8-135E-4143-83AC-2B6DB15A4FBA}" dt="2021-10-06T08:34:31.652" v="140" actId="26606"/>
          <ac:spMkLst>
            <pc:docMk/>
            <pc:sldMk cId="0" sldId="264"/>
            <ac:spMk id="13" creationId="{55D4142C-5077-457F-A6AD-3FECFDB39685}"/>
          </ac:spMkLst>
        </pc:spChg>
        <pc:spChg chg="add">
          <ac:chgData name="Gordana Ivančić" userId="ca07025b-d04b-4d7c-8bd6-4f6a73c0042f" providerId="ADAL" clId="{718047A8-135E-4143-83AC-2B6DB15A4FBA}" dt="2021-10-06T08:34:31.652" v="140" actId="26606"/>
          <ac:spMkLst>
            <pc:docMk/>
            <pc:sldMk cId="0" sldId="264"/>
            <ac:spMk id="15" creationId="{7A5F0580-5EE9-419F-96EE-B6529EF6E7D0}"/>
          </ac:spMkLst>
        </pc:spChg>
        <pc:picChg chg="add mod">
          <ac:chgData name="Gordana Ivančić" userId="ca07025b-d04b-4d7c-8bd6-4f6a73c0042f" providerId="ADAL" clId="{718047A8-135E-4143-83AC-2B6DB15A4FBA}" dt="2021-10-06T08:34:31.652" v="140" actId="26606"/>
          <ac:picMkLst>
            <pc:docMk/>
            <pc:sldMk cId="0" sldId="264"/>
            <ac:picMk id="4" creationId="{73B8BEF4-F116-41D4-BFCC-AA012BF84841}"/>
          </ac:picMkLst>
        </pc:picChg>
        <pc:picChg chg="del">
          <ac:chgData name="Gordana Ivančić" userId="ca07025b-d04b-4d7c-8bd6-4f6a73c0042f" providerId="ADAL" clId="{718047A8-135E-4143-83AC-2B6DB15A4FBA}" dt="2021-10-06T08:33:00.186" v="113" actId="478"/>
          <ac:picMkLst>
            <pc:docMk/>
            <pc:sldMk cId="0" sldId="264"/>
            <ac:picMk id="4098" creationId="{23F30EFB-DE86-4344-97B5-684B7B978984}"/>
          </ac:picMkLst>
        </pc:picChg>
      </pc:sldChg>
      <pc:sldChg chg="addSp delSp modSp add del mod">
        <pc:chgData name="Gordana Ivančić" userId="ca07025b-d04b-4d7c-8bd6-4f6a73c0042f" providerId="ADAL" clId="{718047A8-135E-4143-83AC-2B6DB15A4FBA}" dt="2021-10-06T08:37:06.947" v="172" actId="47"/>
        <pc:sldMkLst>
          <pc:docMk/>
          <pc:sldMk cId="0" sldId="265"/>
        </pc:sldMkLst>
        <pc:spChg chg="add mod">
          <ac:chgData name="Gordana Ivančić" userId="ca07025b-d04b-4d7c-8bd6-4f6a73c0042f" providerId="ADAL" clId="{718047A8-135E-4143-83AC-2B6DB15A4FBA}" dt="2021-10-06T08:36:15.037" v="171" actId="478"/>
          <ac:spMkLst>
            <pc:docMk/>
            <pc:sldMk cId="0" sldId="265"/>
            <ac:spMk id="3" creationId="{E3903B97-98EF-42EC-B611-EE9F69D9298C}"/>
          </ac:spMkLst>
        </pc:spChg>
        <pc:picChg chg="del">
          <ac:chgData name="Gordana Ivančić" userId="ca07025b-d04b-4d7c-8bd6-4f6a73c0042f" providerId="ADAL" clId="{718047A8-135E-4143-83AC-2B6DB15A4FBA}" dt="2021-10-06T08:36:15.037" v="171" actId="478"/>
          <ac:picMkLst>
            <pc:docMk/>
            <pc:sldMk cId="0" sldId="265"/>
            <ac:picMk id="12291" creationId="{2281C67A-15A7-40DF-8889-C72B3AE3AFD7}"/>
          </ac:picMkLst>
        </pc:picChg>
      </pc:sldChg>
      <pc:sldChg chg="addSp delSp modSp add mod">
        <pc:chgData name="Gordana Ivančić" userId="ca07025b-d04b-4d7c-8bd6-4f6a73c0042f" providerId="ADAL" clId="{718047A8-135E-4143-83AC-2B6DB15A4FBA}" dt="2021-10-14T11:52:34.584" v="775" actId="20577"/>
        <pc:sldMkLst>
          <pc:docMk/>
          <pc:sldMk cId="0" sldId="266"/>
        </pc:sldMkLst>
        <pc:spChg chg="add del mod">
          <ac:chgData name="Gordana Ivančić" userId="ca07025b-d04b-4d7c-8bd6-4f6a73c0042f" providerId="ADAL" clId="{718047A8-135E-4143-83AC-2B6DB15A4FBA}" dt="2021-10-06T08:37:35.950" v="181" actId="478"/>
          <ac:spMkLst>
            <pc:docMk/>
            <pc:sldMk cId="0" sldId="266"/>
            <ac:spMk id="3" creationId="{BDC1C3F6-3C18-4499-9862-1F35A52DB69A}"/>
          </ac:spMkLst>
        </pc:spChg>
        <pc:spChg chg="add mod">
          <ac:chgData name="Gordana Ivančić" userId="ca07025b-d04b-4d7c-8bd6-4f6a73c0042f" providerId="ADAL" clId="{718047A8-135E-4143-83AC-2B6DB15A4FBA}" dt="2021-10-14T11:52:34.584" v="775" actId="20577"/>
          <ac:spMkLst>
            <pc:docMk/>
            <pc:sldMk cId="0" sldId="266"/>
            <ac:spMk id="10" creationId="{7DCB15AC-9E7C-4F35-AEE0-BC99A280135B}"/>
          </ac:spMkLst>
        </pc:spChg>
        <pc:spChg chg="del mod">
          <ac:chgData name="Gordana Ivančić" userId="ca07025b-d04b-4d7c-8bd6-4f6a73c0042f" providerId="ADAL" clId="{718047A8-135E-4143-83AC-2B6DB15A4FBA}" dt="2021-10-06T08:37:33.806" v="180" actId="478"/>
          <ac:spMkLst>
            <pc:docMk/>
            <pc:sldMk cId="0" sldId="266"/>
            <ac:spMk id="13316" creationId="{003ADA63-DF47-4E14-A842-A48AEE48C2BC}"/>
          </ac:spMkLst>
        </pc:spChg>
        <pc:picChg chg="add mod">
          <ac:chgData name="Gordana Ivančić" userId="ca07025b-d04b-4d7c-8bd6-4f6a73c0042f" providerId="ADAL" clId="{718047A8-135E-4143-83AC-2B6DB15A4FBA}" dt="2021-10-06T08:44:05.432" v="215" actId="1076"/>
          <ac:picMkLst>
            <pc:docMk/>
            <pc:sldMk cId="0" sldId="266"/>
            <ac:picMk id="6" creationId="{D8B55731-4DC2-49B1-AF1E-D865FC28869F}"/>
          </ac:picMkLst>
        </pc:picChg>
        <pc:picChg chg="del">
          <ac:chgData name="Gordana Ivančić" userId="ca07025b-d04b-4d7c-8bd6-4f6a73c0042f" providerId="ADAL" clId="{718047A8-135E-4143-83AC-2B6DB15A4FBA}" dt="2021-10-06T08:37:36.836" v="182" actId="478"/>
          <ac:picMkLst>
            <pc:docMk/>
            <pc:sldMk cId="0" sldId="266"/>
            <ac:picMk id="13314" creationId="{66343CF0-BB3D-4424-B0FA-796B3290067D}"/>
          </ac:picMkLst>
        </pc:picChg>
        <pc:picChg chg="del">
          <ac:chgData name="Gordana Ivančić" userId="ca07025b-d04b-4d7c-8bd6-4f6a73c0042f" providerId="ADAL" clId="{718047A8-135E-4143-83AC-2B6DB15A4FBA}" dt="2021-10-06T08:37:10.752" v="173" actId="478"/>
          <ac:picMkLst>
            <pc:docMk/>
            <pc:sldMk cId="0" sldId="266"/>
            <ac:picMk id="13317" creationId="{28217CA0-7D4F-4FBF-B500-0125B6DCC773}"/>
          </ac:picMkLst>
        </pc:picChg>
        <pc:picChg chg="del">
          <ac:chgData name="Gordana Ivančić" userId="ca07025b-d04b-4d7c-8bd6-4f6a73c0042f" providerId="ADAL" clId="{718047A8-135E-4143-83AC-2B6DB15A4FBA}" dt="2021-10-06T08:37:11.472" v="174" actId="478"/>
          <ac:picMkLst>
            <pc:docMk/>
            <pc:sldMk cId="0" sldId="266"/>
            <ac:picMk id="13318" creationId="{964D8169-9C27-4D25-B65E-885066B9BE9B}"/>
          </ac:picMkLst>
        </pc:picChg>
      </pc:sldChg>
      <pc:sldChg chg="del">
        <pc:chgData name="Gordana Ivančić" userId="ca07025b-d04b-4d7c-8bd6-4f6a73c0042f" providerId="ADAL" clId="{718047A8-135E-4143-83AC-2B6DB15A4FBA}" dt="2021-10-06T08:18:46.223" v="0" actId="47"/>
        <pc:sldMkLst>
          <pc:docMk/>
          <pc:sldMk cId="2428367997" sldId="271"/>
        </pc:sldMkLst>
      </pc:sldChg>
      <pc:sldChg chg="add del">
        <pc:chgData name="Gordana Ivančić" userId="ca07025b-d04b-4d7c-8bd6-4f6a73c0042f" providerId="ADAL" clId="{718047A8-135E-4143-83AC-2B6DB15A4FBA}" dt="2021-10-06T08:37:49.421" v="185" actId="47"/>
        <pc:sldMkLst>
          <pc:docMk/>
          <pc:sldMk cId="0" sldId="272"/>
        </pc:sldMkLst>
      </pc:sldChg>
      <pc:sldChg chg="addSp delSp modSp add mod setBg">
        <pc:chgData name="Gordana Ivančić" userId="ca07025b-d04b-4d7c-8bd6-4f6a73c0042f" providerId="ADAL" clId="{718047A8-135E-4143-83AC-2B6DB15A4FBA}" dt="2021-10-14T11:52:47.817" v="777" actId="20577"/>
        <pc:sldMkLst>
          <pc:docMk/>
          <pc:sldMk cId="0" sldId="275"/>
        </pc:sldMkLst>
        <pc:spChg chg="mod">
          <ac:chgData name="Gordana Ivančić" userId="ca07025b-d04b-4d7c-8bd6-4f6a73c0042f" providerId="ADAL" clId="{718047A8-135E-4143-83AC-2B6DB15A4FBA}" dt="2021-10-06T08:43:05.802" v="200" actId="26606"/>
          <ac:spMkLst>
            <pc:docMk/>
            <pc:sldMk cId="0" sldId="275"/>
            <ac:spMk id="2" creationId="{E8BF92AF-25C4-4D6E-A9CF-0D0D50818D58}"/>
          </ac:spMkLst>
        </pc:spChg>
        <pc:spChg chg="mod">
          <ac:chgData name="Gordana Ivančić" userId="ca07025b-d04b-4d7c-8bd6-4f6a73c0042f" providerId="ADAL" clId="{718047A8-135E-4143-83AC-2B6DB15A4FBA}" dt="2021-10-14T11:52:47.817" v="777" actId="20577"/>
          <ac:spMkLst>
            <pc:docMk/>
            <pc:sldMk cId="0" sldId="275"/>
            <ac:spMk id="3" creationId="{A134B8B2-2832-4EF7-9DC2-8901D04C43BE}"/>
          </ac:spMkLst>
        </pc:spChg>
        <pc:spChg chg="add">
          <ac:chgData name="Gordana Ivančić" userId="ca07025b-d04b-4d7c-8bd6-4f6a73c0042f" providerId="ADAL" clId="{718047A8-135E-4143-83AC-2B6DB15A4FBA}" dt="2021-10-06T08:43:05.802" v="200" actId="26606"/>
          <ac:spMkLst>
            <pc:docMk/>
            <pc:sldMk cId="0" sldId="275"/>
            <ac:spMk id="10" creationId="{04812C46-200A-4DEB-A05E-3ED6C68C2387}"/>
          </ac:spMkLst>
        </pc:spChg>
        <pc:spChg chg="add">
          <ac:chgData name="Gordana Ivančić" userId="ca07025b-d04b-4d7c-8bd6-4f6a73c0042f" providerId="ADAL" clId="{718047A8-135E-4143-83AC-2B6DB15A4FBA}" dt="2021-10-06T08:43:05.802" v="200" actId="26606"/>
          <ac:spMkLst>
            <pc:docMk/>
            <pc:sldMk cId="0" sldId="275"/>
            <ac:spMk id="12" creationId="{D1EA859B-E555-4109-94F3-6700E046E008}"/>
          </ac:spMkLst>
        </pc:spChg>
        <pc:picChg chg="add mod ord">
          <ac:chgData name="Gordana Ivančić" userId="ca07025b-d04b-4d7c-8bd6-4f6a73c0042f" providerId="ADAL" clId="{718047A8-135E-4143-83AC-2B6DB15A4FBA}" dt="2021-10-06T08:43:47.643" v="210" actId="1076"/>
          <ac:picMkLst>
            <pc:docMk/>
            <pc:sldMk cId="0" sldId="275"/>
            <ac:picMk id="5" creationId="{5D75C2CC-F014-4D5F-9753-FBFFFCE2B74F}"/>
          </ac:picMkLst>
        </pc:picChg>
        <pc:picChg chg="del">
          <ac:chgData name="Gordana Ivančić" userId="ca07025b-d04b-4d7c-8bd6-4f6a73c0042f" providerId="ADAL" clId="{718047A8-135E-4143-83AC-2B6DB15A4FBA}" dt="2021-10-06T08:42:57.966" v="198" actId="478"/>
          <ac:picMkLst>
            <pc:docMk/>
            <pc:sldMk cId="0" sldId="275"/>
            <ac:picMk id="16389" creationId="{EA9966A3-863C-4DB4-A76F-9088218209AB}"/>
          </ac:picMkLst>
        </pc:picChg>
      </pc:sldChg>
      <pc:sldChg chg="addSp delSp modSp add mod setBg modAnim">
        <pc:chgData name="Gordana Ivančić" userId="ca07025b-d04b-4d7c-8bd6-4f6a73c0042f" providerId="ADAL" clId="{718047A8-135E-4143-83AC-2B6DB15A4FBA}" dt="2021-10-06T09:15:06.594" v="640" actId="1076"/>
        <pc:sldMkLst>
          <pc:docMk/>
          <pc:sldMk cId="0" sldId="279"/>
        </pc:sldMkLst>
        <pc:spChg chg="mod ord">
          <ac:chgData name="Gordana Ivančić" userId="ca07025b-d04b-4d7c-8bd6-4f6a73c0042f" providerId="ADAL" clId="{718047A8-135E-4143-83AC-2B6DB15A4FBA}" dt="2021-10-06T09:15:04.800" v="639" actId="1076"/>
          <ac:spMkLst>
            <pc:docMk/>
            <pc:sldMk cId="0" sldId="279"/>
            <ac:spMk id="2" creationId="{062AFDD4-ACFD-40BD-90F1-B0627A0E523F}"/>
          </ac:spMkLst>
        </pc:spChg>
        <pc:spChg chg="add mod">
          <ac:chgData name="Gordana Ivančić" userId="ca07025b-d04b-4d7c-8bd6-4f6a73c0042f" providerId="ADAL" clId="{718047A8-135E-4143-83AC-2B6DB15A4FBA}" dt="2021-10-06T09:14:23.951" v="632" actId="26606"/>
          <ac:spMkLst>
            <pc:docMk/>
            <pc:sldMk cId="0" sldId="279"/>
            <ac:spMk id="7" creationId="{9D86DB1E-3FC1-464E-B5D1-F56E4B4966B3}"/>
          </ac:spMkLst>
        </pc:spChg>
        <pc:spChg chg="add">
          <ac:chgData name="Gordana Ivančić" userId="ca07025b-d04b-4d7c-8bd6-4f6a73c0042f" providerId="ADAL" clId="{718047A8-135E-4143-83AC-2B6DB15A4FBA}" dt="2021-10-06T09:14:23.951" v="632" actId="26606"/>
          <ac:spMkLst>
            <pc:docMk/>
            <pc:sldMk cId="0" sldId="279"/>
            <ac:spMk id="12" creationId="{45D37F4E-DDB4-456B-97E0-9937730A039F}"/>
          </ac:spMkLst>
        </pc:spChg>
        <pc:spChg chg="add">
          <ac:chgData name="Gordana Ivančić" userId="ca07025b-d04b-4d7c-8bd6-4f6a73c0042f" providerId="ADAL" clId="{718047A8-135E-4143-83AC-2B6DB15A4FBA}" dt="2021-10-06T09:14:23.951" v="632" actId="26606"/>
          <ac:spMkLst>
            <pc:docMk/>
            <pc:sldMk cId="0" sldId="279"/>
            <ac:spMk id="14" creationId="{B2DD41CD-8F47-4F56-AD12-4E2FF7696987}"/>
          </ac:spMkLst>
        </pc:spChg>
        <pc:picChg chg="add del mod">
          <ac:chgData name="Gordana Ivančić" userId="ca07025b-d04b-4d7c-8bd6-4f6a73c0042f" providerId="ADAL" clId="{718047A8-135E-4143-83AC-2B6DB15A4FBA}" dt="2021-10-06T09:14:50.107" v="634" actId="478"/>
          <ac:picMkLst>
            <pc:docMk/>
            <pc:sldMk cId="0" sldId="279"/>
            <ac:picMk id="5" creationId="{5A7A906F-1DBB-4C23-A286-281E7EF83A8A}"/>
          </ac:picMkLst>
        </pc:picChg>
        <pc:picChg chg="add mod">
          <ac:chgData name="Gordana Ivančić" userId="ca07025b-d04b-4d7c-8bd6-4f6a73c0042f" providerId="ADAL" clId="{718047A8-135E-4143-83AC-2B6DB15A4FBA}" dt="2021-10-06T09:15:06.594" v="640" actId="1076"/>
          <ac:picMkLst>
            <pc:docMk/>
            <pc:sldMk cId="0" sldId="279"/>
            <ac:picMk id="8" creationId="{D00A95BB-999A-480E-A2BA-C2362032119A}"/>
          </ac:picMkLst>
        </pc:picChg>
        <pc:picChg chg="del">
          <ac:chgData name="Gordana Ivančić" userId="ca07025b-d04b-4d7c-8bd6-4f6a73c0042f" providerId="ADAL" clId="{718047A8-135E-4143-83AC-2B6DB15A4FBA}" dt="2021-10-06T09:12:02.899" v="526" actId="478"/>
          <ac:picMkLst>
            <pc:docMk/>
            <pc:sldMk cId="0" sldId="279"/>
            <ac:picMk id="27651" creationId="{B3806D93-96D0-44B1-8FB8-6C19513F018E}"/>
          </ac:picMkLst>
        </pc:picChg>
        <pc:picChg chg="del">
          <ac:chgData name="Gordana Ivančić" userId="ca07025b-d04b-4d7c-8bd6-4f6a73c0042f" providerId="ADAL" clId="{718047A8-135E-4143-83AC-2B6DB15A4FBA}" dt="2021-10-06T09:12:04.704" v="529" actId="478"/>
          <ac:picMkLst>
            <pc:docMk/>
            <pc:sldMk cId="0" sldId="279"/>
            <ac:picMk id="27652" creationId="{EF522F28-E0D7-44BB-8DE4-CD4114967BD1}"/>
          </ac:picMkLst>
        </pc:picChg>
        <pc:picChg chg="del mod">
          <ac:chgData name="Gordana Ivančić" userId="ca07025b-d04b-4d7c-8bd6-4f6a73c0042f" providerId="ADAL" clId="{718047A8-135E-4143-83AC-2B6DB15A4FBA}" dt="2021-10-06T09:12:03.955" v="528" actId="478"/>
          <ac:picMkLst>
            <pc:docMk/>
            <pc:sldMk cId="0" sldId="279"/>
            <ac:picMk id="27653" creationId="{D4BBE90B-517A-43E4-AEB2-54B6C17D882E}"/>
          </ac:picMkLst>
        </pc:picChg>
      </pc:sldChg>
      <pc:sldChg chg="addSp delSp modSp add mod setBg">
        <pc:chgData name="Gordana Ivančić" userId="ca07025b-d04b-4d7c-8bd6-4f6a73c0042f" providerId="ADAL" clId="{718047A8-135E-4143-83AC-2B6DB15A4FBA}" dt="2021-10-06T08:48:09.482" v="295" actId="207"/>
        <pc:sldMkLst>
          <pc:docMk/>
          <pc:sldMk cId="0" sldId="280"/>
        </pc:sldMkLst>
        <pc:spChg chg="mod">
          <ac:chgData name="Gordana Ivančić" userId="ca07025b-d04b-4d7c-8bd6-4f6a73c0042f" providerId="ADAL" clId="{718047A8-135E-4143-83AC-2B6DB15A4FBA}" dt="2021-10-06T08:47:02.901" v="249" actId="6549"/>
          <ac:spMkLst>
            <pc:docMk/>
            <pc:sldMk cId="0" sldId="280"/>
            <ac:spMk id="2" creationId="{DFD9CC34-1A17-47E5-8ACB-93BD3B94B4BF}"/>
          </ac:spMkLst>
        </pc:spChg>
        <pc:spChg chg="mod ord">
          <ac:chgData name="Gordana Ivančić" userId="ca07025b-d04b-4d7c-8bd6-4f6a73c0042f" providerId="ADAL" clId="{718047A8-135E-4143-83AC-2B6DB15A4FBA}" dt="2021-10-06T08:48:09.482" v="295" actId="207"/>
          <ac:spMkLst>
            <pc:docMk/>
            <pc:sldMk cId="0" sldId="280"/>
            <ac:spMk id="4" creationId="{291760F1-48D7-4B9D-9B6B-5B1B6EED9300}"/>
          </ac:spMkLst>
        </pc:spChg>
        <pc:spChg chg="add del mod">
          <ac:chgData name="Gordana Ivančić" userId="ca07025b-d04b-4d7c-8bd6-4f6a73c0042f" providerId="ADAL" clId="{718047A8-135E-4143-83AC-2B6DB15A4FBA}" dt="2021-10-06T08:45:31.148" v="217" actId="22"/>
          <ac:spMkLst>
            <pc:docMk/>
            <pc:sldMk cId="0" sldId="280"/>
            <ac:spMk id="5" creationId="{48870AA8-F50E-4DC9-B567-AF2A994E7AC2}"/>
          </ac:spMkLst>
        </pc:spChg>
        <pc:spChg chg="add">
          <ac:chgData name="Gordana Ivančić" userId="ca07025b-d04b-4d7c-8bd6-4f6a73c0042f" providerId="ADAL" clId="{718047A8-135E-4143-83AC-2B6DB15A4FBA}" dt="2021-10-06T08:45:35.671" v="218" actId="26606"/>
          <ac:spMkLst>
            <pc:docMk/>
            <pc:sldMk cId="0" sldId="280"/>
            <ac:spMk id="12" creationId="{8E20FA99-AAAC-4AF3-9FAE-707420324F1C}"/>
          </ac:spMkLst>
        </pc:spChg>
        <pc:spChg chg="add">
          <ac:chgData name="Gordana Ivančić" userId="ca07025b-d04b-4d7c-8bd6-4f6a73c0042f" providerId="ADAL" clId="{718047A8-135E-4143-83AC-2B6DB15A4FBA}" dt="2021-10-06T08:45:35.671" v="218" actId="26606"/>
          <ac:spMkLst>
            <pc:docMk/>
            <pc:sldMk cId="0" sldId="280"/>
            <ac:spMk id="14" creationId="{9573BE85-6043-4C3A-A7DD-483A0A5FB740}"/>
          </ac:spMkLst>
        </pc:spChg>
        <pc:picChg chg="add mod ord">
          <ac:chgData name="Gordana Ivančić" userId="ca07025b-d04b-4d7c-8bd6-4f6a73c0042f" providerId="ADAL" clId="{718047A8-135E-4143-83AC-2B6DB15A4FBA}" dt="2021-10-06T08:45:35.671" v="218" actId="26606"/>
          <ac:picMkLst>
            <pc:docMk/>
            <pc:sldMk cId="0" sldId="280"/>
            <ac:picMk id="7" creationId="{CCABC8A5-FE37-49D2-B7C9-4706BF7FF074}"/>
          </ac:picMkLst>
        </pc:picChg>
        <pc:picChg chg="del">
          <ac:chgData name="Gordana Ivančić" userId="ca07025b-d04b-4d7c-8bd6-4f6a73c0042f" providerId="ADAL" clId="{718047A8-135E-4143-83AC-2B6DB15A4FBA}" dt="2021-10-06T08:44:12.893" v="216" actId="478"/>
          <ac:picMkLst>
            <pc:docMk/>
            <pc:sldMk cId="0" sldId="280"/>
            <ac:picMk id="17412" creationId="{8A20F638-2152-4C38-98E8-D675C796C50F}"/>
          </ac:picMkLst>
        </pc:picChg>
      </pc:sldChg>
      <pc:sldChg chg="delSp modSp add mod">
        <pc:chgData name="Gordana Ivančić" userId="ca07025b-d04b-4d7c-8bd6-4f6a73c0042f" providerId="ADAL" clId="{718047A8-135E-4143-83AC-2B6DB15A4FBA}" dt="2021-10-14T11:53:09.528" v="782" actId="20577"/>
        <pc:sldMkLst>
          <pc:docMk/>
          <pc:sldMk cId="0" sldId="281"/>
        </pc:sldMkLst>
        <pc:spChg chg="mod">
          <ac:chgData name="Gordana Ivančić" userId="ca07025b-d04b-4d7c-8bd6-4f6a73c0042f" providerId="ADAL" clId="{718047A8-135E-4143-83AC-2B6DB15A4FBA}" dt="2021-10-06T08:49:50.287" v="365" actId="207"/>
          <ac:spMkLst>
            <pc:docMk/>
            <pc:sldMk cId="0" sldId="281"/>
            <ac:spMk id="2" creationId="{0C5DA7F9-31E3-4F59-A17A-261E7F7D2E76}"/>
          </ac:spMkLst>
        </pc:spChg>
        <pc:spChg chg="mod">
          <ac:chgData name="Gordana Ivančić" userId="ca07025b-d04b-4d7c-8bd6-4f6a73c0042f" providerId="ADAL" clId="{718047A8-135E-4143-83AC-2B6DB15A4FBA}" dt="2021-10-14T11:53:09.528" v="782" actId="20577"/>
          <ac:spMkLst>
            <pc:docMk/>
            <pc:sldMk cId="0" sldId="281"/>
            <ac:spMk id="4" creationId="{04ACBF04-D82A-494C-8954-6BC10F7B0E8E}"/>
          </ac:spMkLst>
        </pc:spChg>
        <pc:picChg chg="del">
          <ac:chgData name="Gordana Ivančić" userId="ca07025b-d04b-4d7c-8bd6-4f6a73c0042f" providerId="ADAL" clId="{718047A8-135E-4143-83AC-2B6DB15A4FBA}" dt="2021-10-06T08:48:41.479" v="306" actId="478"/>
          <ac:picMkLst>
            <pc:docMk/>
            <pc:sldMk cId="0" sldId="281"/>
            <ac:picMk id="18437" creationId="{0582D43D-D38C-4F5D-B2FA-1E0EDD542909}"/>
          </ac:picMkLst>
        </pc:picChg>
      </pc:sldChg>
      <pc:sldChg chg="addSp delSp modSp add mod setBg addAnim delAnim">
        <pc:chgData name="Gordana Ivančić" userId="ca07025b-d04b-4d7c-8bd6-4f6a73c0042f" providerId="ADAL" clId="{718047A8-135E-4143-83AC-2B6DB15A4FBA}" dt="2021-10-06T08:52:09.626" v="384" actId="26606"/>
        <pc:sldMkLst>
          <pc:docMk/>
          <pc:sldMk cId="0" sldId="284"/>
        </pc:sldMkLst>
        <pc:spChg chg="mod ord">
          <ac:chgData name="Gordana Ivančić" userId="ca07025b-d04b-4d7c-8bd6-4f6a73c0042f" providerId="ADAL" clId="{718047A8-135E-4143-83AC-2B6DB15A4FBA}" dt="2021-10-06T08:52:09.626" v="384" actId="26606"/>
          <ac:spMkLst>
            <pc:docMk/>
            <pc:sldMk cId="0" sldId="284"/>
            <ac:spMk id="2" creationId="{6D158957-D958-471E-942F-BAC0387E97B6}"/>
          </ac:spMkLst>
        </pc:spChg>
        <pc:spChg chg="add">
          <ac:chgData name="Gordana Ivančić" userId="ca07025b-d04b-4d7c-8bd6-4f6a73c0042f" providerId="ADAL" clId="{718047A8-135E-4143-83AC-2B6DB15A4FBA}" dt="2021-10-06T08:52:09.626" v="384" actId="26606"/>
          <ac:spMkLst>
            <pc:docMk/>
            <pc:sldMk cId="0" sldId="284"/>
            <ac:spMk id="6" creationId="{68AF5748-FED8-45BA-8631-26D1D10F3246}"/>
          </ac:spMkLst>
        </pc:spChg>
        <pc:spChg chg="add">
          <ac:chgData name="Gordana Ivančić" userId="ca07025b-d04b-4d7c-8bd6-4f6a73c0042f" providerId="ADAL" clId="{718047A8-135E-4143-83AC-2B6DB15A4FBA}" dt="2021-10-06T08:52:09.626" v="384" actId="26606"/>
          <ac:spMkLst>
            <pc:docMk/>
            <pc:sldMk cId="0" sldId="284"/>
            <ac:spMk id="7" creationId="{AF2F604E-43BE-4DC3-B983-E071523364F8}"/>
          </ac:spMkLst>
        </pc:spChg>
        <pc:spChg chg="add">
          <ac:chgData name="Gordana Ivančić" userId="ca07025b-d04b-4d7c-8bd6-4f6a73c0042f" providerId="ADAL" clId="{718047A8-135E-4143-83AC-2B6DB15A4FBA}" dt="2021-10-06T08:52:09.626" v="384" actId="26606"/>
          <ac:spMkLst>
            <pc:docMk/>
            <pc:sldMk cId="0" sldId="284"/>
            <ac:spMk id="8" creationId="{08C9B587-E65E-4B52-B37C-ABEBB6E87928}"/>
          </ac:spMkLst>
        </pc:spChg>
        <pc:spChg chg="add del">
          <ac:chgData name="Gordana Ivančić" userId="ca07025b-d04b-4d7c-8bd6-4f6a73c0042f" providerId="ADAL" clId="{718047A8-135E-4143-83AC-2B6DB15A4FBA}" dt="2021-10-06T08:52:00.923" v="383" actId="26606"/>
          <ac:spMkLst>
            <pc:docMk/>
            <pc:sldMk cId="0" sldId="284"/>
            <ac:spMk id="9" creationId="{37C89E4B-3C9F-44B9-8B86-D9E3D112D8EC}"/>
          </ac:spMkLst>
        </pc:spChg>
        <pc:spChg chg="del">
          <ac:chgData name="Gordana Ivančić" userId="ca07025b-d04b-4d7c-8bd6-4f6a73c0042f" providerId="ADAL" clId="{718047A8-135E-4143-83AC-2B6DB15A4FBA}" dt="2021-10-06T08:51:46.922" v="378" actId="478"/>
          <ac:spMkLst>
            <pc:docMk/>
            <pc:sldMk cId="0" sldId="284"/>
            <ac:spMk id="19459" creationId="{35AF9B27-B4F8-48B4-9D7A-B10C8F7320EF}"/>
          </ac:spMkLst>
        </pc:spChg>
        <pc:picChg chg="add mod">
          <ac:chgData name="Gordana Ivančić" userId="ca07025b-d04b-4d7c-8bd6-4f6a73c0042f" providerId="ADAL" clId="{718047A8-135E-4143-83AC-2B6DB15A4FBA}" dt="2021-10-06T08:52:09.626" v="384" actId="26606"/>
          <ac:picMkLst>
            <pc:docMk/>
            <pc:sldMk cId="0" sldId="284"/>
            <ac:picMk id="4" creationId="{A8DE81C0-560B-489A-ACD4-0DDE83506A95}"/>
          </ac:picMkLst>
        </pc:picChg>
        <pc:picChg chg="del mod">
          <ac:chgData name="Gordana Ivančić" userId="ca07025b-d04b-4d7c-8bd6-4f6a73c0042f" providerId="ADAL" clId="{718047A8-135E-4143-83AC-2B6DB15A4FBA}" dt="2021-10-06T08:51:40.372" v="377" actId="478"/>
          <ac:picMkLst>
            <pc:docMk/>
            <pc:sldMk cId="0" sldId="284"/>
            <ac:picMk id="19460" creationId="{4BB2704B-89F7-4F8A-B6BA-40F6A399E492}"/>
          </ac:picMkLst>
        </pc:picChg>
        <pc:cxnChg chg="add del">
          <ac:chgData name="Gordana Ivančić" userId="ca07025b-d04b-4d7c-8bd6-4f6a73c0042f" providerId="ADAL" clId="{718047A8-135E-4143-83AC-2B6DB15A4FBA}" dt="2021-10-06T08:52:00.923" v="383" actId="26606"/>
          <ac:cxnSpMkLst>
            <pc:docMk/>
            <pc:sldMk cId="0" sldId="284"/>
            <ac:cxnSpMk id="11" creationId="{AA2EAA10-076F-46BD-8F0F-B9A2FB77A85C}"/>
          </ac:cxnSpMkLst>
        </pc:cxnChg>
        <pc:cxnChg chg="add del">
          <ac:chgData name="Gordana Ivančić" userId="ca07025b-d04b-4d7c-8bd6-4f6a73c0042f" providerId="ADAL" clId="{718047A8-135E-4143-83AC-2B6DB15A4FBA}" dt="2021-10-06T08:52:00.923" v="383" actId="26606"/>
          <ac:cxnSpMkLst>
            <pc:docMk/>
            <pc:sldMk cId="0" sldId="284"/>
            <ac:cxnSpMk id="13" creationId="{D891E407-403B-4764-86C9-33A56D3BCAA3}"/>
          </ac:cxnSpMkLst>
        </pc:cxnChg>
      </pc:sldChg>
      <pc:sldChg chg="delSp modSp add mod">
        <pc:chgData name="Gordana Ivančić" userId="ca07025b-d04b-4d7c-8bd6-4f6a73c0042f" providerId="ADAL" clId="{718047A8-135E-4143-83AC-2B6DB15A4FBA}" dt="2021-10-06T09:11:56.464" v="525" actId="1076"/>
        <pc:sldMkLst>
          <pc:docMk/>
          <pc:sldMk cId="0" sldId="285"/>
        </pc:sldMkLst>
        <pc:spChg chg="mod">
          <ac:chgData name="Gordana Ivančić" userId="ca07025b-d04b-4d7c-8bd6-4f6a73c0042f" providerId="ADAL" clId="{718047A8-135E-4143-83AC-2B6DB15A4FBA}" dt="2021-10-06T09:11:56.464" v="525" actId="1076"/>
          <ac:spMkLst>
            <pc:docMk/>
            <pc:sldMk cId="0" sldId="285"/>
            <ac:spMk id="5" creationId="{479D0093-188A-4DE2-8C68-A943CBD87CAC}"/>
          </ac:spMkLst>
        </pc:spChg>
        <pc:spChg chg="mod">
          <ac:chgData name="Gordana Ivančić" userId="ca07025b-d04b-4d7c-8bd6-4f6a73c0042f" providerId="ADAL" clId="{718047A8-135E-4143-83AC-2B6DB15A4FBA}" dt="2021-10-06T09:10:13.464" v="438" actId="1076"/>
          <ac:spMkLst>
            <pc:docMk/>
            <pc:sldMk cId="0" sldId="285"/>
            <ac:spMk id="22529" creationId="{6875E804-1C1E-47B2-B1F2-8275AE04C6AA}"/>
          </ac:spMkLst>
        </pc:spChg>
        <pc:picChg chg="del">
          <ac:chgData name="Gordana Ivančić" userId="ca07025b-d04b-4d7c-8bd6-4f6a73c0042f" providerId="ADAL" clId="{718047A8-135E-4143-83AC-2B6DB15A4FBA}" dt="2021-10-06T09:10:17.596" v="439" actId="478"/>
          <ac:picMkLst>
            <pc:docMk/>
            <pc:sldMk cId="0" sldId="285"/>
            <ac:picMk id="20484" creationId="{2FB0D40C-88C4-4FDF-8191-765A9D879C48}"/>
          </ac:picMkLst>
        </pc:picChg>
        <pc:picChg chg="mod">
          <ac:chgData name="Gordana Ivančić" userId="ca07025b-d04b-4d7c-8bd6-4f6a73c0042f" providerId="ADAL" clId="{718047A8-135E-4143-83AC-2B6DB15A4FBA}" dt="2021-10-06T09:10:37.341" v="445" actId="1076"/>
          <ac:picMkLst>
            <pc:docMk/>
            <pc:sldMk cId="0" sldId="285"/>
            <ac:picMk id="20485" creationId="{31AD492C-D3FB-489D-BFE6-2E59BC997410}"/>
          </ac:picMkLst>
        </pc:picChg>
      </pc:sldChg>
      <pc:sldChg chg="addSp delSp modSp add mod">
        <pc:chgData name="Gordana Ivančić" userId="ca07025b-d04b-4d7c-8bd6-4f6a73c0042f" providerId="ADAL" clId="{718047A8-135E-4143-83AC-2B6DB15A4FBA}" dt="2021-10-06T09:16:12.526" v="655" actId="14100"/>
        <pc:sldMkLst>
          <pc:docMk/>
          <pc:sldMk cId="1013141309" sldId="286"/>
        </pc:sldMkLst>
        <pc:spChg chg="del">
          <ac:chgData name="Gordana Ivančić" userId="ca07025b-d04b-4d7c-8bd6-4f6a73c0042f" providerId="ADAL" clId="{718047A8-135E-4143-83AC-2B6DB15A4FBA}" dt="2021-10-06T09:15:14.217" v="641" actId="478"/>
          <ac:spMkLst>
            <pc:docMk/>
            <pc:sldMk cId="1013141309" sldId="286"/>
            <ac:spMk id="2" creationId="{99284BC4-C6B6-4CE5-81E3-DAB865BE2643}"/>
          </ac:spMkLst>
        </pc:spChg>
        <pc:spChg chg="add del mod">
          <ac:chgData name="Gordana Ivančić" userId="ca07025b-d04b-4d7c-8bd6-4f6a73c0042f" providerId="ADAL" clId="{718047A8-135E-4143-83AC-2B6DB15A4FBA}" dt="2021-10-06T09:15:43.412" v="645" actId="478"/>
          <ac:spMkLst>
            <pc:docMk/>
            <pc:sldMk cId="1013141309" sldId="286"/>
            <ac:spMk id="7" creationId="{DB3578B9-C67B-44A4-A743-D47529C98FA9}"/>
          </ac:spMkLst>
        </pc:spChg>
        <pc:picChg chg="mod">
          <ac:chgData name="Gordana Ivančić" userId="ca07025b-d04b-4d7c-8bd6-4f6a73c0042f" providerId="ADAL" clId="{718047A8-135E-4143-83AC-2B6DB15A4FBA}" dt="2021-10-06T09:16:03.105" v="652" actId="1076"/>
          <ac:picMkLst>
            <pc:docMk/>
            <pc:sldMk cId="1013141309" sldId="286"/>
            <ac:picMk id="4" creationId="{1408CAA7-8721-4FAC-99E0-375ADFAFD21A}"/>
          </ac:picMkLst>
        </pc:picChg>
        <pc:picChg chg="add mod">
          <ac:chgData name="Gordana Ivančić" userId="ca07025b-d04b-4d7c-8bd6-4f6a73c0042f" providerId="ADAL" clId="{718047A8-135E-4143-83AC-2B6DB15A4FBA}" dt="2021-10-06T09:16:12.526" v="655" actId="14100"/>
          <ac:picMkLst>
            <pc:docMk/>
            <pc:sldMk cId="1013141309" sldId="286"/>
            <ac:picMk id="5" creationId="{D267E020-321D-4DD6-AA6F-EBC5C15F88C5}"/>
          </ac:picMkLst>
        </pc:picChg>
      </pc:sldChg>
      <pc:sldChg chg="modSp add mod">
        <pc:chgData name="Gordana Ivančić" userId="ca07025b-d04b-4d7c-8bd6-4f6a73c0042f" providerId="ADAL" clId="{718047A8-135E-4143-83AC-2B6DB15A4FBA}" dt="2021-10-06T08:20:04.195" v="11" actId="113"/>
        <pc:sldMkLst>
          <pc:docMk/>
          <pc:sldMk cId="454396480" sldId="287"/>
        </pc:sldMkLst>
        <pc:spChg chg="mod">
          <ac:chgData name="Gordana Ivančić" userId="ca07025b-d04b-4d7c-8bd6-4f6a73c0042f" providerId="ADAL" clId="{718047A8-135E-4143-83AC-2B6DB15A4FBA}" dt="2021-10-06T08:20:04.195" v="11" actId="113"/>
          <ac:spMkLst>
            <pc:docMk/>
            <pc:sldMk cId="454396480" sldId="287"/>
            <ac:spMk id="3" creationId="{00000000-0000-0000-0000-000000000000}"/>
          </ac:spMkLst>
        </pc:spChg>
      </pc:sldChg>
      <pc:sldChg chg="modSp add mod">
        <pc:chgData name="Gordana Ivančić" userId="ca07025b-d04b-4d7c-8bd6-4f6a73c0042f" providerId="ADAL" clId="{718047A8-135E-4143-83AC-2B6DB15A4FBA}" dt="2021-10-06T08:24:51.402" v="24" actId="1076"/>
        <pc:sldMkLst>
          <pc:docMk/>
          <pc:sldMk cId="1168401939" sldId="288"/>
        </pc:sldMkLst>
        <pc:spChg chg="mod">
          <ac:chgData name="Gordana Ivančić" userId="ca07025b-d04b-4d7c-8bd6-4f6a73c0042f" providerId="ADAL" clId="{718047A8-135E-4143-83AC-2B6DB15A4FBA}" dt="2021-10-06T08:24:51.402" v="24" actId="1076"/>
          <ac:spMkLst>
            <pc:docMk/>
            <pc:sldMk cId="1168401939" sldId="288"/>
            <ac:spMk id="3" creationId="{00000000-0000-0000-0000-000000000000}"/>
          </ac:spMkLst>
        </pc:spChg>
      </pc:sldChg>
      <pc:sldChg chg="modSp add mod">
        <pc:chgData name="Gordana Ivančić" userId="ca07025b-d04b-4d7c-8bd6-4f6a73c0042f" providerId="ADAL" clId="{718047A8-135E-4143-83AC-2B6DB15A4FBA}" dt="2021-10-06T08:29:54.318" v="61" actId="2711"/>
        <pc:sldMkLst>
          <pc:docMk/>
          <pc:sldMk cId="2441429103" sldId="289"/>
        </pc:sldMkLst>
        <pc:spChg chg="mod">
          <ac:chgData name="Gordana Ivančić" userId="ca07025b-d04b-4d7c-8bd6-4f6a73c0042f" providerId="ADAL" clId="{718047A8-135E-4143-83AC-2B6DB15A4FBA}" dt="2021-10-06T08:29:54.318" v="61" actId="2711"/>
          <ac:spMkLst>
            <pc:docMk/>
            <pc:sldMk cId="2441429103" sldId="289"/>
            <ac:spMk id="3" creationId="{00000000-0000-0000-0000-000000000000}"/>
          </ac:spMkLst>
        </pc:spChg>
      </pc:sldChg>
      <pc:sldChg chg="addSp delSp modSp add mod">
        <pc:chgData name="Gordana Ivančić" userId="ca07025b-d04b-4d7c-8bd6-4f6a73c0042f" providerId="ADAL" clId="{718047A8-135E-4143-83AC-2B6DB15A4FBA}" dt="2021-10-06T09:19:05.979" v="757" actId="1076"/>
        <pc:sldMkLst>
          <pc:docMk/>
          <pc:sldMk cId="2695668974" sldId="290"/>
        </pc:sldMkLst>
        <pc:spChg chg="mod">
          <ac:chgData name="Gordana Ivančić" userId="ca07025b-d04b-4d7c-8bd6-4f6a73c0042f" providerId="ADAL" clId="{718047A8-135E-4143-83AC-2B6DB15A4FBA}" dt="2021-10-06T09:19:05.979" v="757" actId="1076"/>
          <ac:spMkLst>
            <pc:docMk/>
            <pc:sldMk cId="2695668974" sldId="290"/>
            <ac:spMk id="2" creationId="{00000000-0000-0000-0000-000000000000}"/>
          </ac:spMkLst>
        </pc:spChg>
        <pc:spChg chg="add del mod">
          <ac:chgData name="Gordana Ivančić" userId="ca07025b-d04b-4d7c-8bd6-4f6a73c0042f" providerId="ADAL" clId="{718047A8-135E-4143-83AC-2B6DB15A4FBA}" dt="2021-10-06T08:21:53.189" v="21" actId="22"/>
          <ac:spMkLst>
            <pc:docMk/>
            <pc:sldMk cId="2695668974" sldId="290"/>
            <ac:spMk id="4" creationId="{9C4A90A5-CDE8-400E-8641-907462C8A193}"/>
          </ac:spMkLst>
        </pc:spChg>
        <pc:spChg chg="add mod">
          <ac:chgData name="Gordana Ivančić" userId="ca07025b-d04b-4d7c-8bd6-4f6a73c0042f" providerId="ADAL" clId="{718047A8-135E-4143-83AC-2B6DB15A4FBA}" dt="2021-10-06T08:24:32.080" v="23" actId="14100"/>
          <ac:spMkLst>
            <pc:docMk/>
            <pc:sldMk cId="2695668974" sldId="290"/>
            <ac:spMk id="5" creationId="{747208FB-375D-4039-960B-18188C8A9632}"/>
          </ac:spMkLst>
        </pc:spChg>
        <pc:picChg chg="add mod ord">
          <ac:chgData name="Gordana Ivančić" userId="ca07025b-d04b-4d7c-8bd6-4f6a73c0042f" providerId="ADAL" clId="{718047A8-135E-4143-83AC-2B6DB15A4FBA}" dt="2021-10-06T08:21:53.189" v="21" actId="22"/>
          <ac:picMkLst>
            <pc:docMk/>
            <pc:sldMk cId="2695668974" sldId="290"/>
            <ac:picMk id="7" creationId="{02D2CF0A-7FDF-4EFE-9B35-DCEBD11183EC}"/>
          </ac:picMkLst>
        </pc:picChg>
        <pc:picChg chg="del">
          <ac:chgData name="Gordana Ivančić" userId="ca07025b-d04b-4d7c-8bd6-4f6a73c0042f" providerId="ADAL" clId="{718047A8-135E-4143-83AC-2B6DB15A4FBA}" dt="2021-10-06T08:20:25.960" v="15" actId="478"/>
          <ac:picMkLst>
            <pc:docMk/>
            <pc:sldMk cId="2695668974" sldId="290"/>
            <ac:picMk id="1026" creationId="{00000000-0000-0000-0000-000000000000}"/>
          </ac:picMkLst>
        </pc:picChg>
      </pc:sldChg>
      <pc:sldChg chg="modSp add mod">
        <pc:chgData name="Gordana Ivančić" userId="ca07025b-d04b-4d7c-8bd6-4f6a73c0042f" providerId="ADAL" clId="{718047A8-135E-4143-83AC-2B6DB15A4FBA}" dt="2021-10-06T08:32:31.846" v="104" actId="207"/>
        <pc:sldMkLst>
          <pc:docMk/>
          <pc:sldMk cId="1505353395" sldId="291"/>
        </pc:sldMkLst>
        <pc:spChg chg="mod">
          <ac:chgData name="Gordana Ivančić" userId="ca07025b-d04b-4d7c-8bd6-4f6a73c0042f" providerId="ADAL" clId="{718047A8-135E-4143-83AC-2B6DB15A4FBA}" dt="2021-10-06T08:32:31.846" v="104" actId="207"/>
          <ac:spMkLst>
            <pc:docMk/>
            <pc:sldMk cId="1505353395" sldId="291"/>
            <ac:spMk id="4" creationId="{00000000-0000-0000-0000-000000000000}"/>
          </ac:spMkLst>
        </pc:spChg>
        <pc:spChg chg="mod">
          <ac:chgData name="Gordana Ivančić" userId="ca07025b-d04b-4d7c-8bd6-4f6a73c0042f" providerId="ADAL" clId="{718047A8-135E-4143-83AC-2B6DB15A4FBA}" dt="2021-10-06T08:32:28.032" v="103" actId="207"/>
          <ac:spMkLst>
            <pc:docMk/>
            <pc:sldMk cId="1505353395" sldId="291"/>
            <ac:spMk id="5" creationId="{00000000-0000-0000-0000-000000000000}"/>
          </ac:spMkLst>
        </pc:spChg>
        <pc:picChg chg="mod">
          <ac:chgData name="Gordana Ivančić" userId="ca07025b-d04b-4d7c-8bd6-4f6a73c0042f" providerId="ADAL" clId="{718047A8-135E-4143-83AC-2B6DB15A4FBA}" dt="2021-10-06T08:32:17.622" v="100" actId="1076"/>
          <ac:picMkLst>
            <pc:docMk/>
            <pc:sldMk cId="1505353395" sldId="291"/>
            <ac:picMk id="2050" creationId="{00000000-0000-0000-0000-000000000000}"/>
          </ac:picMkLst>
        </pc:picChg>
        <pc:picChg chg="mod">
          <ac:chgData name="Gordana Ivančić" userId="ca07025b-d04b-4d7c-8bd6-4f6a73c0042f" providerId="ADAL" clId="{718047A8-135E-4143-83AC-2B6DB15A4FBA}" dt="2021-10-06T08:32:16.234" v="99" actId="1076"/>
          <ac:picMkLst>
            <pc:docMk/>
            <pc:sldMk cId="1505353395" sldId="291"/>
            <ac:picMk id="2051" creationId="{00000000-0000-0000-0000-000000000000}"/>
          </ac:picMkLst>
        </pc:picChg>
      </pc:sldChg>
      <pc:sldChg chg="modSp add mod">
        <pc:chgData name="Gordana Ivančić" userId="ca07025b-d04b-4d7c-8bd6-4f6a73c0042f" providerId="ADAL" clId="{718047A8-135E-4143-83AC-2B6DB15A4FBA}" dt="2021-10-14T11:53:56.865" v="784" actId="20577"/>
        <pc:sldMkLst>
          <pc:docMk/>
          <pc:sldMk cId="3450807733" sldId="292"/>
        </pc:sldMkLst>
        <pc:spChg chg="mod">
          <ac:chgData name="Gordana Ivančić" userId="ca07025b-d04b-4d7c-8bd6-4f6a73c0042f" providerId="ADAL" clId="{718047A8-135E-4143-83AC-2B6DB15A4FBA}" dt="2021-10-14T11:53:56.865" v="784" actId="20577"/>
          <ac:spMkLst>
            <pc:docMk/>
            <pc:sldMk cId="3450807733" sldId="29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14.10.2021.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cs/photo/642908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75C2CC-F014-4D5F-9753-FBFFFCE2B7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68" r="11917" b="-1"/>
          <a:stretch/>
        </p:blipFill>
        <p:spPr>
          <a:xfrm>
            <a:off x="0" y="64665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E8BF92AF-25C4-4D6E-A9CF-0D0D50818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4864">
              <a:defRPr/>
            </a:pPr>
            <a:br>
              <a:rPr lang="en-US" sz="2500" b="1"/>
            </a:br>
            <a:br>
              <a:rPr lang="en-US" sz="2500" b="1"/>
            </a:br>
            <a:br>
              <a:rPr lang="en-US" sz="2500" b="1"/>
            </a:br>
            <a:br>
              <a:rPr lang="en-US" sz="2500"/>
            </a:br>
            <a:endParaRPr lang="en-US" sz="250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134B8B2-2832-4EF7-9DC2-8901D04C43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58508" y="1557619"/>
            <a:ext cx="3247227" cy="374276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000" b="1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3200" dirty="0"/>
              <a:t>PONOVIMO!  </a:t>
            </a:r>
            <a:endParaRPr lang="hr-HR" sz="32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3200" b="1" dirty="0" err="1"/>
              <a:t>Kako</a:t>
            </a:r>
            <a:r>
              <a:rPr lang="en-US" sz="3200" b="1" dirty="0"/>
              <a:t> </a:t>
            </a:r>
            <a:r>
              <a:rPr lang="en-US" sz="3200" b="1" dirty="0" err="1"/>
              <a:t>sve</a:t>
            </a:r>
            <a:r>
              <a:rPr lang="en-US" sz="3200" b="1" dirty="0"/>
              <a:t> </a:t>
            </a:r>
            <a:r>
              <a:rPr lang="en-US" sz="3200" b="1" dirty="0" err="1"/>
              <a:t>možemo</a:t>
            </a:r>
            <a:r>
              <a:rPr lang="en-US" sz="3200" b="1" dirty="0"/>
              <a:t> </a:t>
            </a:r>
            <a:r>
              <a:rPr lang="en-US" sz="3200" b="1" dirty="0" err="1"/>
              <a:t>smanjiti</a:t>
            </a:r>
            <a:r>
              <a:rPr lang="en-US" sz="3200" b="1" dirty="0"/>
              <a:t> </a:t>
            </a:r>
            <a:r>
              <a:rPr lang="en-US" sz="3200" b="1" dirty="0" err="1"/>
              <a:t>količinu</a:t>
            </a:r>
            <a:r>
              <a:rPr lang="en-US" sz="3200" b="1" dirty="0"/>
              <a:t> </a:t>
            </a:r>
            <a:r>
              <a:rPr lang="en-US" sz="3200" b="1" dirty="0" err="1"/>
              <a:t>smeća</a:t>
            </a:r>
            <a:r>
              <a:rPr lang="en-US" sz="3200" b="1" dirty="0"/>
              <a:t> </a:t>
            </a:r>
            <a:r>
              <a:rPr lang="en-US" sz="3200" b="1" dirty="0" err="1"/>
              <a:t>i</a:t>
            </a:r>
            <a:r>
              <a:rPr lang="en-US" sz="3200" b="1" dirty="0"/>
              <a:t> </a:t>
            </a:r>
            <a:r>
              <a:rPr lang="en-US" sz="3200" b="1" dirty="0" err="1"/>
              <a:t>očuvati</a:t>
            </a:r>
            <a:r>
              <a:rPr lang="en-US" sz="3200" b="1" dirty="0"/>
              <a:t>  </a:t>
            </a:r>
            <a:r>
              <a:rPr lang="en-US" sz="3200" b="1" dirty="0" err="1"/>
              <a:t>okoliš</a:t>
            </a:r>
            <a:r>
              <a:rPr lang="hr-HR" sz="3200" b="1" dirty="0"/>
              <a:t>?</a:t>
            </a:r>
            <a:endParaRPr lang="en-US" sz="3200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D9CC34-1A17-47E5-8ACB-93BD3B94B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579" y="629266"/>
            <a:ext cx="6422849" cy="1676603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54864">
              <a:defRPr/>
            </a:pPr>
            <a:b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</a:br>
            <a: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RECIKLIRANJE je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postupak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prerad</a:t>
            </a:r>
            <a:r>
              <a:rPr lang="hr-HR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e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pri</a:t>
            </a:r>
            <a:r>
              <a:rPr lang="hr-HR" sz="3200" dirty="0">
                <a:latin typeface="+mn-lt"/>
              </a:rPr>
              <a:t> </a:t>
            </a:r>
            <a:r>
              <a:rPr lang="hr-HR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kojem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se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dobi</a:t>
            </a:r>
            <a:r>
              <a:rPr lang="hr-HR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v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aju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novi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proizvodi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.</a:t>
            </a:r>
            <a:br>
              <a:rPr lang="en-US" sz="3200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</a:br>
            <a:endParaRPr lang="en-US" sz="3200" kern="1200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20FA99-AAAC-4AF3-9FAE-707420324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648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9573BE85-6043-4C3A-A7DD-483A0A5FB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559407"/>
            <a:ext cx="366674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CABC8A5-FE37-49D2-B7C9-4706BF7FF0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14425" y="877824"/>
            <a:ext cx="2607158" cy="5102352"/>
          </a:xfrm>
          <a:prstGeom prst="rect">
            <a:avLst/>
          </a:prstGeom>
          <a:effectLst/>
        </p:spPr>
      </p:pic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291760F1-48D7-4B9D-9B6B-5B1B6EED9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4581" y="2438400"/>
            <a:ext cx="6422848" cy="3785419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3200" dirty="0" err="1"/>
              <a:t>Riječ</a:t>
            </a:r>
            <a:r>
              <a:rPr lang="hr-HR" sz="3200" dirty="0"/>
              <a:t> </a:t>
            </a:r>
            <a:r>
              <a:rPr lang="en-US" sz="3200" dirty="0"/>
              <a:t>RECIKLIRANJE </a:t>
            </a:r>
            <a:r>
              <a:rPr lang="en-US" sz="3200" dirty="0" err="1"/>
              <a:t>nastala</a:t>
            </a:r>
            <a:r>
              <a:rPr lang="en-US" sz="3200" dirty="0"/>
              <a:t> </a:t>
            </a:r>
            <a:r>
              <a:rPr lang="hr-HR" sz="3200" dirty="0"/>
              <a:t>je</a:t>
            </a:r>
            <a:r>
              <a:rPr lang="en-US" sz="3200" dirty="0"/>
              <a:t> </a:t>
            </a:r>
            <a:r>
              <a:rPr lang="hr-HR" sz="3200" dirty="0"/>
              <a:t>od </a:t>
            </a:r>
            <a:r>
              <a:rPr lang="en-US" sz="3200" dirty="0" err="1"/>
              <a:t>riječi</a:t>
            </a:r>
            <a:r>
              <a:rPr lang="hr-HR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RE</a:t>
            </a:r>
            <a:r>
              <a:rPr lang="en-US" sz="3200" dirty="0"/>
              <a:t>   +  </a:t>
            </a:r>
            <a:r>
              <a:rPr lang="en-US" sz="3200" dirty="0">
                <a:solidFill>
                  <a:srgbClr val="FF0000"/>
                </a:solidFill>
              </a:rPr>
              <a:t>CYCLE</a:t>
            </a:r>
            <a:r>
              <a:rPr lang="en-US" sz="3200" dirty="0"/>
              <a:t>  </a:t>
            </a:r>
            <a:r>
              <a:rPr lang="hr-HR" sz="3200" dirty="0"/>
              <a:t>što znači</a:t>
            </a:r>
            <a:r>
              <a:rPr lang="en-US" sz="3200" dirty="0"/>
              <a:t> </a:t>
            </a:r>
            <a:r>
              <a:rPr lang="en-US" sz="3200" dirty="0" err="1"/>
              <a:t>ponovno</a:t>
            </a:r>
            <a:r>
              <a:rPr lang="en-US" sz="3200" dirty="0"/>
              <a:t> </a:t>
            </a:r>
            <a:r>
              <a:rPr lang="en-US" sz="3200" dirty="0" err="1"/>
              <a:t>kruženje</a:t>
            </a:r>
            <a:r>
              <a:rPr lang="hr-HR" sz="3200" dirty="0"/>
              <a:t>.</a:t>
            </a:r>
            <a:endParaRPr lang="en-US" sz="3200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C5DA7F9-31E3-4F59-A17A-261E7F7D2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53536"/>
            <a:ext cx="8229600" cy="1046758"/>
          </a:xfrm>
        </p:spPr>
        <p:txBody>
          <a:bodyPr>
            <a:normAutofit fontScale="90000"/>
          </a:bodyPr>
          <a:lstStyle/>
          <a:p>
            <a:pPr marL="54864">
              <a:defRPr/>
            </a:pPr>
            <a:r>
              <a:rPr lang="hr-HR" dirty="0">
                <a:solidFill>
                  <a:schemeClr val="accent6">
                    <a:lumMod val="75000"/>
                  </a:schemeClr>
                </a:solidFill>
              </a:rPr>
              <a:t>SIMBOL ZA RECIKLIRANJE</a:t>
            </a:r>
            <a:br>
              <a:rPr lang="hr-HR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hr-H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18436" name="Picture 5" descr="144px-Recycle001_svg.png">
            <a:extLst>
              <a:ext uri="{FF2B5EF4-FFF2-40B4-BE49-F238E27FC236}">
                <a16:creationId xmlns:a16="http://schemas.microsoft.com/office/drawing/2014/main" id="{FDEE654A-5137-41BC-BF37-8E2FFF43BD6C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501" y="1714500"/>
            <a:ext cx="3571875" cy="3714750"/>
          </a:xfrm>
        </p:spPr>
      </p:pic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04ACBF04-D82A-494C-8954-6BC10F7B0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258635"/>
            <a:ext cx="5471719" cy="291737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hr-HR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SIMBOL za  recikliranje sastoji se od tri strelice koje označavaju:</a:t>
            </a:r>
          </a:p>
          <a:p>
            <a:pPr>
              <a:spcBef>
                <a:spcPts val="0"/>
              </a:spcBef>
              <a:buFont typeface="Wingdings 2"/>
              <a:buChar char=""/>
              <a:defRPr/>
            </a:pPr>
            <a:endParaRPr lang="hr-HR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hr-HR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prikupljanje,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hr-HR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ponovno prerađivanje,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hr-HR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ponovno upotrebljavanje.</a:t>
            </a:r>
          </a:p>
          <a:p>
            <a:pPr>
              <a:spcBef>
                <a:spcPts val="0"/>
              </a:spcBef>
              <a:buFont typeface="Wingdings 2"/>
              <a:buChar char=""/>
              <a:defRPr/>
            </a:pPr>
            <a:endParaRPr lang="hr-HR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6D158957-D958-471E-942F-BAC0387E9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>
              <a:defRPr/>
            </a:pPr>
            <a:r>
              <a:rPr lang="hr-HR" sz="4800"/>
              <a:t>ODVOJENO PRIKUPLJANJE  OTPADA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DE81C0-560B-489A-ACD4-0DDE83506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608" y="1359370"/>
            <a:ext cx="6846363" cy="398800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6875E804-1C1E-47B2-B1F2-8275AE04C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0" y="338138"/>
            <a:ext cx="9350418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hr-HR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</a:rPr>
              <a:t>Otpad poput STAKLA, PAPIRA, PLASTIKE, METALA, OSTATAKA HRANE I TEKSTILA odlaže se u posebne  spremnike (kontejnere) za reciklažu.</a:t>
            </a:r>
            <a:endParaRPr lang="hr-HR" sz="28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endParaRPr lang="hr-HR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479D0093-188A-4DE2-8C68-A943CBD87CAC}"/>
              </a:ext>
            </a:extLst>
          </p:cNvPr>
          <p:cNvSpPr txBox="1"/>
          <p:nvPr/>
        </p:nvSpPr>
        <p:spPr>
          <a:xfrm>
            <a:off x="1949066" y="5416549"/>
            <a:ext cx="8072438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hr-HR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Zatim se odvozi u reciklažna dvorišta. </a:t>
            </a:r>
          </a:p>
          <a:p>
            <a:pPr algn="ctr">
              <a:defRPr/>
            </a:pPr>
            <a:r>
              <a:rPr lang="hr-HR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Tamo se razvrstava te odvozi u tvornice na preradu.</a:t>
            </a:r>
          </a:p>
          <a:p>
            <a:pPr>
              <a:defRPr/>
            </a:pPr>
            <a:endParaRPr lang="hr-HR" dirty="0"/>
          </a:p>
        </p:txBody>
      </p:sp>
      <p:pic>
        <p:nvPicPr>
          <p:cNvPr id="20485" name="Picture 5" descr="kontejner.jpg">
            <a:extLst>
              <a:ext uri="{FF2B5EF4-FFF2-40B4-BE49-F238E27FC236}">
                <a16:creationId xmlns:a16="http://schemas.microsoft.com/office/drawing/2014/main" id="{31AD492C-D3FB-489D-BFE6-2E59BC997410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20590" r="3788" b="12879"/>
          <a:stretch/>
        </p:blipFill>
        <p:spPr bwMode="auto">
          <a:xfrm>
            <a:off x="3158835" y="2429164"/>
            <a:ext cx="5310910" cy="255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86DB1E-3FC1-464E-B5D1-F56E4B4966B3}"/>
              </a:ext>
            </a:extLst>
          </p:cNvPr>
          <p:cNvSpPr txBox="1"/>
          <p:nvPr/>
        </p:nvSpPr>
        <p:spPr>
          <a:xfrm>
            <a:off x="572493" y="238539"/>
            <a:ext cx="1101852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sr-Latn-RS" sz="5400">
                <a:latin typeface="+mj-lt"/>
                <a:ea typeface="+mj-ea"/>
                <a:cs typeface="+mj-cs"/>
              </a:rPr>
              <a:t>SAVJETI ZA OČUVANJE OKOLIŠA:</a:t>
            </a:r>
            <a:endParaRPr lang="en-US" sz="5400">
              <a:latin typeface="+mj-lt"/>
              <a:ea typeface="+mj-ea"/>
              <a:cs typeface="+mj-cs"/>
            </a:endParaRP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ravokutnik 1">
            <a:extLst>
              <a:ext uri="{FF2B5EF4-FFF2-40B4-BE49-F238E27FC236}">
                <a16:creationId xmlns:a16="http://schemas.microsoft.com/office/drawing/2014/main" id="{062AFDD4-ACFD-40BD-90F1-B0627A0E5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893" y="2405072"/>
            <a:ext cx="6713552" cy="411917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</a:defRPr>
            </a:lvl9pPr>
          </a:lstStyle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sr-Latn-RS" sz="2800" dirty="0">
                <a:latin typeface="+mn-lt"/>
              </a:rPr>
              <a:t>Stare </a:t>
            </a:r>
            <a:r>
              <a:rPr lang="en-US" altLang="sr-Latn-RS" sz="2800" dirty="0" err="1">
                <a:latin typeface="+mn-lt"/>
              </a:rPr>
              <a:t>predmete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iskoristite</a:t>
            </a:r>
            <a:r>
              <a:rPr lang="en-US" altLang="sr-Latn-RS" sz="2800" dirty="0">
                <a:latin typeface="+mn-lt"/>
              </a:rPr>
              <a:t> u </a:t>
            </a:r>
            <a:r>
              <a:rPr lang="en-US" altLang="sr-Latn-RS" sz="2800" dirty="0" err="1">
                <a:latin typeface="+mn-lt"/>
              </a:rPr>
              <a:t>druge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svrhe</a:t>
            </a:r>
            <a:r>
              <a:rPr lang="en-US" altLang="sr-Latn-RS" sz="2800" dirty="0">
                <a:latin typeface="+mn-lt"/>
              </a:rPr>
              <a:t>.</a:t>
            </a: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sr-Latn-RS" sz="2800" dirty="0" err="1">
                <a:latin typeface="+mn-lt"/>
              </a:rPr>
              <a:t>Koristite</a:t>
            </a:r>
            <a:r>
              <a:rPr lang="en-US" altLang="sr-Latn-RS" sz="2800" dirty="0">
                <a:latin typeface="+mn-lt"/>
              </a:rPr>
              <a:t> se </a:t>
            </a:r>
            <a:r>
              <a:rPr lang="en-US" altLang="sr-Latn-RS" sz="2800" dirty="0" err="1">
                <a:latin typeface="+mn-lt"/>
              </a:rPr>
              <a:t>povratnim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staklenim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bocama</a:t>
            </a:r>
            <a:r>
              <a:rPr lang="en-US" altLang="sr-Latn-RS" sz="2800" dirty="0">
                <a:latin typeface="+mn-lt"/>
              </a:rPr>
              <a:t>.</a:t>
            </a: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sr-Latn-RS" sz="2800" dirty="0" err="1">
                <a:latin typeface="+mn-lt"/>
              </a:rPr>
              <a:t>Odvajajte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biootpad</a:t>
            </a:r>
            <a:r>
              <a:rPr lang="en-US" altLang="sr-Latn-RS" sz="2800" dirty="0">
                <a:latin typeface="+mn-lt"/>
              </a:rPr>
              <a:t>.</a:t>
            </a: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sr-Latn-RS" sz="2800" dirty="0">
                <a:latin typeface="+mn-lt"/>
              </a:rPr>
              <a:t>Stare </a:t>
            </a:r>
            <a:r>
              <a:rPr lang="en-US" altLang="sr-Latn-RS" sz="2800" dirty="0" err="1">
                <a:latin typeface="+mn-lt"/>
              </a:rPr>
              <a:t>lijekove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odlažite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na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sigurna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mjesta</a:t>
            </a:r>
            <a:r>
              <a:rPr lang="en-US" altLang="sr-Latn-RS" sz="2800" dirty="0">
                <a:latin typeface="+mn-lt"/>
              </a:rPr>
              <a:t>.</a:t>
            </a: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sr-Latn-RS" sz="2800" dirty="0" err="1">
                <a:latin typeface="+mn-lt"/>
              </a:rPr>
              <a:t>Koristite</a:t>
            </a:r>
            <a:r>
              <a:rPr lang="en-US" altLang="sr-Latn-RS" sz="2800" dirty="0">
                <a:latin typeface="+mn-lt"/>
              </a:rPr>
              <a:t> se </a:t>
            </a:r>
            <a:r>
              <a:rPr lang="en-US" altLang="sr-Latn-RS" sz="2800" dirty="0" err="1">
                <a:latin typeface="+mn-lt"/>
              </a:rPr>
              <a:t>punjivim</a:t>
            </a:r>
            <a:r>
              <a:rPr lang="en-US" altLang="sr-Latn-RS" sz="2800" dirty="0">
                <a:latin typeface="+mn-lt"/>
              </a:rPr>
              <a:t> </a:t>
            </a:r>
            <a:r>
              <a:rPr lang="en-US" altLang="sr-Latn-RS" sz="2800" dirty="0" err="1">
                <a:latin typeface="+mn-lt"/>
              </a:rPr>
              <a:t>baterijama</a:t>
            </a:r>
            <a:r>
              <a:rPr lang="en-US" altLang="sr-Latn-RS" sz="2800" dirty="0">
                <a:latin typeface="+mn-lt"/>
              </a:rPr>
              <a:t>.</a:t>
            </a: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sr-Latn-RS" sz="2200" dirty="0">
              <a:latin typeface="+mn-lt"/>
            </a:endParaRP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sr-Latn-RS" sz="2200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0A95BB-999A-480E-A2BA-C23620321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396" y="1994191"/>
            <a:ext cx="3799259" cy="401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408CAA7-8721-4FAC-99E0-375ADFAFD2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336863" y="130685"/>
            <a:ext cx="10617892" cy="533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67E020-321D-4DD6-AA6F-EBC5C15F8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92" y="4546746"/>
            <a:ext cx="3096853" cy="23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141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76218" y="508390"/>
            <a:ext cx="10972800" cy="6349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                        BRINEM SE O OKOLIŠU</a:t>
            </a:r>
          </a:p>
          <a:p>
            <a:pPr marL="0" indent="0">
              <a:buNone/>
            </a:pPr>
            <a:endParaRPr lang="hr-HR" sz="800" dirty="0"/>
          </a:p>
          <a:p>
            <a:pPr marL="0" indent="0">
              <a:buNone/>
            </a:pPr>
            <a:r>
              <a:rPr lang="vi-VN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PRIRODA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 – sve što čovjek nije stvorio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svojim radom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OKOLIŠ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sve što nas okružuje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HRANA, VODA, OBUĆA, ODJEĆA, PROSTOR, ENERGIJA potrebn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su 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čovjeku za život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SVE ŠTO MU JE POTREBNO ZA ŽIVOT čovjek (i ostala živa bića) nalazi u OKOLIŠU.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Č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ovjek mijenja okoliš :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krči šume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- gradi sela i gradove 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proizvodi (pri tome zagađuje zrak)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stvara smeće i otpad, močvarna polja i šume pretvara u plodna polja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crpi naftu i plin iz zemlje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807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25DB992-C794-4E6D-AE08-68271E3F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575" y="766618"/>
            <a:ext cx="9866152" cy="3079380"/>
          </a:xfrm>
        </p:spPr>
        <p:txBody>
          <a:bodyPr/>
          <a:lstStyle/>
          <a:p>
            <a:pPr algn="ctr"/>
            <a:r>
              <a:rPr lang="hr-HR" b="1" u="sng" dirty="0"/>
              <a:t>DOMAĆA ZADAĆA</a:t>
            </a:r>
            <a:br>
              <a:rPr lang="hr-HR" dirty="0"/>
            </a:br>
            <a:r>
              <a:rPr lang="hr-HR" sz="3200" dirty="0"/>
              <a:t>Pročitaj i ponovi o sadržajima u udžbeniku str. 36. i 37.</a:t>
            </a:r>
            <a:br>
              <a:rPr lang="hr-HR" dirty="0"/>
            </a:br>
            <a:r>
              <a:rPr lang="hr-HR" sz="3200" dirty="0"/>
              <a:t>Riješi str. 38. i 39.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905FED-B7E1-4620-A18D-40D2C3D1461A}"/>
              </a:ext>
            </a:extLst>
          </p:cNvPr>
          <p:cNvSpPr txBox="1"/>
          <p:nvPr/>
        </p:nvSpPr>
        <p:spPr>
          <a:xfrm>
            <a:off x="1184943" y="6390561"/>
            <a:ext cx="9032847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800" dirty="0" err="1">
                <a:latin typeface="+mj-lt"/>
                <a:ea typeface="+mj-ea"/>
                <a:cs typeface="+mj-cs"/>
              </a:rPr>
              <a:t>Osmislile</a:t>
            </a:r>
            <a:r>
              <a:rPr lang="en-US" sz="1800" dirty="0">
                <a:latin typeface="+mj-lt"/>
                <a:ea typeface="+mj-ea"/>
                <a:cs typeface="+mj-cs"/>
              </a:rPr>
              <a:t>: Josipa Masnić </a:t>
            </a:r>
            <a:r>
              <a:rPr lang="en-US" sz="1800" dirty="0" err="1">
                <a:latin typeface="+mj-lt"/>
                <a:ea typeface="+mj-ea"/>
                <a:cs typeface="+mj-cs"/>
              </a:rPr>
              <a:t>i</a:t>
            </a:r>
            <a:r>
              <a:rPr lang="en-US" sz="1800" dirty="0">
                <a:latin typeface="+mj-lt"/>
                <a:ea typeface="+mj-ea"/>
                <a:cs typeface="+mj-cs"/>
              </a:rPr>
              <a:t> Kristina Knežević, OŠ </a:t>
            </a:r>
            <a:r>
              <a:rPr lang="en-US" sz="1800" dirty="0" err="1">
                <a:latin typeface="+mj-lt"/>
                <a:ea typeface="+mj-ea"/>
                <a:cs typeface="+mj-cs"/>
              </a:rPr>
              <a:t>Bartula</a:t>
            </a:r>
            <a:r>
              <a:rPr lang="en-US" sz="1800" dirty="0">
                <a:latin typeface="+mj-lt"/>
                <a:ea typeface="+mj-ea"/>
                <a:cs typeface="+mj-cs"/>
              </a:rPr>
              <a:t> </a:t>
            </a:r>
            <a:r>
              <a:rPr lang="en-US" sz="1800" dirty="0" err="1">
                <a:latin typeface="+mj-lt"/>
                <a:ea typeface="+mj-ea"/>
                <a:cs typeface="+mj-cs"/>
              </a:rPr>
              <a:t>Kašića</a:t>
            </a:r>
            <a:r>
              <a:rPr lang="en-US" sz="1800" dirty="0">
                <a:latin typeface="+mj-lt"/>
                <a:ea typeface="+mj-ea"/>
                <a:cs typeface="+mj-cs"/>
              </a:rPr>
              <a:t>, Zadar</a:t>
            </a:r>
          </a:p>
        </p:txBody>
      </p:sp>
    </p:spTree>
    <p:extLst>
      <p:ext uri="{BB962C8B-B14F-4D97-AF65-F5344CB8AC3E}">
        <p14:creationId xmlns:p14="http://schemas.microsoft.com/office/powerpoint/2010/main" val="237380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Kako čovjek može utjecati  na očuvanje okoliša?</a:t>
            </a:r>
          </a:p>
        </p:txBody>
      </p:sp>
    </p:spTree>
    <p:extLst>
      <p:ext uri="{BB962C8B-B14F-4D97-AF65-F5344CB8AC3E}">
        <p14:creationId xmlns:p14="http://schemas.microsoft.com/office/powerpoint/2010/main" val="454396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884454" y="855991"/>
            <a:ext cx="10043746" cy="1325563"/>
          </a:xfrm>
        </p:spPr>
        <p:txBody>
          <a:bodyPr>
            <a:normAutofit/>
          </a:bodyPr>
          <a:lstStyle/>
          <a:p>
            <a:r>
              <a:rPr lang="hr-HR" sz="3600" dirty="0"/>
              <a:t>Opiši promjene prikazane stripom.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7208FB-375D-4039-960B-18188C8A9632}"/>
              </a:ext>
            </a:extLst>
          </p:cNvPr>
          <p:cNvSpPr txBox="1"/>
          <p:nvPr/>
        </p:nvSpPr>
        <p:spPr>
          <a:xfrm>
            <a:off x="3970091" y="88725"/>
            <a:ext cx="39362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3600" b="1" dirty="0"/>
              <a:t>Brinem se o okolišu</a:t>
            </a:r>
            <a:endParaRPr lang="hr-HR" sz="36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D2CF0A-7FDF-4EFE-9B35-DCEBD1118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3646" y="1825625"/>
            <a:ext cx="8556195" cy="4351338"/>
          </a:xfrm>
        </p:spPr>
      </p:pic>
    </p:spTree>
    <p:extLst>
      <p:ext uri="{BB962C8B-B14F-4D97-AF65-F5344CB8AC3E}">
        <p14:creationId xmlns:p14="http://schemas.microsoft.com/office/powerpoint/2010/main" val="2695668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84746" y="574173"/>
            <a:ext cx="10515600" cy="5538136"/>
          </a:xfrm>
        </p:spPr>
        <p:txBody>
          <a:bodyPr>
            <a:normAutofit lnSpcReduction="10000"/>
          </a:bodyPr>
          <a:lstStyle/>
          <a:p>
            <a:r>
              <a:rPr lang="hr-HR" sz="3200" dirty="0"/>
              <a:t>Što je priroda?</a:t>
            </a:r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PRIRODA</a:t>
            </a:r>
            <a:r>
              <a:rPr lang="hr-HR" sz="3200" dirty="0"/>
              <a:t> – sve što nije stvorio čovjek</a:t>
            </a:r>
          </a:p>
          <a:p>
            <a:r>
              <a:rPr lang="hr-HR" sz="3200" dirty="0"/>
              <a:t>Što je čovjeku potrebno za život?</a:t>
            </a:r>
          </a:p>
          <a:p>
            <a:pPr marL="0" indent="0">
              <a:buNone/>
            </a:pPr>
            <a:r>
              <a:rPr lang="hr-HR" sz="3200" dirty="0"/>
              <a:t>HRANA</a:t>
            </a:r>
          </a:p>
          <a:p>
            <a:pPr marL="0" indent="0">
              <a:buNone/>
            </a:pPr>
            <a:r>
              <a:rPr lang="hr-HR" sz="3200" dirty="0"/>
              <a:t>VODA</a:t>
            </a:r>
          </a:p>
          <a:p>
            <a:pPr marL="0" indent="0">
              <a:buNone/>
            </a:pPr>
            <a:r>
              <a:rPr lang="hr-HR" sz="3200" dirty="0"/>
              <a:t>OBUĆA</a:t>
            </a:r>
          </a:p>
          <a:p>
            <a:pPr marL="0" indent="0">
              <a:buNone/>
            </a:pPr>
            <a:r>
              <a:rPr lang="hr-HR" sz="3200" dirty="0"/>
              <a:t>ODJEĆA</a:t>
            </a:r>
          </a:p>
          <a:p>
            <a:pPr marL="0" indent="0">
              <a:buNone/>
            </a:pPr>
            <a:r>
              <a:rPr lang="hr-HR" sz="3200" dirty="0"/>
              <a:t>PROSTOR</a:t>
            </a:r>
          </a:p>
          <a:p>
            <a:pPr marL="0" indent="0">
              <a:buNone/>
            </a:pPr>
            <a:r>
              <a:rPr lang="hr-HR" sz="3200" dirty="0"/>
              <a:t>ENERGIJA</a:t>
            </a:r>
          </a:p>
          <a:p>
            <a:pPr marL="0" indent="0">
              <a:buNone/>
            </a:pPr>
            <a:r>
              <a:rPr lang="hr-HR" sz="3200" dirty="0"/>
              <a:t>Sve to čovjek uzima iz prostora oko sebe, iz svog </a:t>
            </a:r>
            <a:r>
              <a:rPr lang="hr-HR" sz="3200" b="1" dirty="0">
                <a:solidFill>
                  <a:srgbClr val="FF0000"/>
                </a:solidFill>
              </a:rPr>
              <a:t>OKOLIŠA</a:t>
            </a:r>
            <a:r>
              <a:rPr lang="hr-HR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840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66273" y="331623"/>
            <a:ext cx="10515600" cy="58638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3200" dirty="0"/>
              <a:t>Što je okoliš?</a:t>
            </a:r>
          </a:p>
          <a:p>
            <a:pPr marL="0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OKOLIŠ</a:t>
            </a:r>
            <a:r>
              <a:rPr lang="hr-HR" sz="3200" b="1" dirty="0"/>
              <a:t> je prostor oko nas.</a:t>
            </a:r>
          </a:p>
          <a:p>
            <a:pPr marL="0" indent="0">
              <a:buNone/>
            </a:pPr>
            <a:r>
              <a:rPr lang="hr-HR" sz="3200" dirty="0"/>
              <a:t>Mijenja li čovjek okoliš? Zašto?</a:t>
            </a:r>
          </a:p>
          <a:p>
            <a:pPr marL="0" indent="0">
              <a:buNone/>
            </a:pPr>
            <a:r>
              <a:rPr lang="pl-PL" sz="3200" b="1" dirty="0"/>
              <a:t>Sve što mu je potrebno za život, čovjek nalazi u okolišu.</a:t>
            </a:r>
            <a:br>
              <a:rPr lang="pl-PL" sz="3200" b="1" dirty="0"/>
            </a:br>
            <a:r>
              <a:rPr lang="pl-PL" sz="3200" b="1" dirty="0"/>
              <a:t>Čovjek mijenja okoliš!</a:t>
            </a:r>
          </a:p>
          <a:p>
            <a:pPr marL="0" indent="0">
              <a:buNone/>
            </a:pPr>
            <a:r>
              <a:rPr lang="hr-HR" sz="3200" dirty="0"/>
              <a:t>- k</a:t>
            </a:r>
            <a:r>
              <a:rPr lang="vi-VN" sz="3200" dirty="0">
                <a:latin typeface="Calibri" panose="020F0502020204030204" pitchFamily="34" charset="0"/>
                <a:cs typeface="Calibri" panose="020F0502020204030204" pitchFamily="34" charset="0"/>
              </a:rPr>
              <a:t>rči šume</a:t>
            </a:r>
            <a:endParaRPr lang="hr-H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3200" dirty="0"/>
              <a:t>- </a:t>
            </a:r>
            <a:r>
              <a:rPr lang="vi-VN" sz="3200" dirty="0">
                <a:latin typeface="Calibri" panose="020F0502020204030204" pitchFamily="34" charset="0"/>
                <a:cs typeface="Calibri" panose="020F0502020204030204" pitchFamily="34" charset="0"/>
              </a:rPr>
              <a:t>gradi sela</a:t>
            </a: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> i</a:t>
            </a:r>
            <a:r>
              <a:rPr lang="vi-VN" sz="3200" dirty="0">
                <a:latin typeface="Calibri" panose="020F0502020204030204" pitchFamily="34" charset="0"/>
                <a:cs typeface="Calibri" panose="020F0502020204030204" pitchFamily="34" charset="0"/>
              </a:rPr>
              <a:t> gradove</a:t>
            </a: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3200" dirty="0"/>
              <a:t>te ih povezuje prometnicama</a:t>
            </a:r>
            <a:r>
              <a:rPr lang="vi-VN" sz="3200" dirty="0"/>
              <a:t> </a:t>
            </a:r>
            <a:endParaRPr lang="hr-HR" sz="3200" dirty="0"/>
          </a:p>
          <a:p>
            <a:pPr marL="0" indent="0">
              <a:buNone/>
            </a:pPr>
            <a:r>
              <a:rPr lang="hr-HR" sz="3200" dirty="0"/>
              <a:t>- </a:t>
            </a:r>
            <a:r>
              <a:rPr lang="vi-VN" sz="3200" dirty="0">
                <a:latin typeface="Calibri" panose="020F0502020204030204" pitchFamily="34" charset="0"/>
                <a:cs typeface="Calibri" panose="020F0502020204030204" pitchFamily="34" charset="0"/>
              </a:rPr>
              <a:t>proizvodi (pri tome zagađuje zrak) </a:t>
            </a:r>
            <a:endParaRPr lang="hr-H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vi-VN" sz="3200" dirty="0">
                <a:latin typeface="Calibri" panose="020F0502020204030204" pitchFamily="34" charset="0"/>
                <a:cs typeface="Calibri" panose="020F0502020204030204" pitchFamily="34" charset="0"/>
              </a:rPr>
              <a:t>stvara smeće i otpa</a:t>
            </a: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  <a:p>
            <a:pPr marL="0" indent="0">
              <a:buNone/>
            </a:pPr>
            <a:r>
              <a:rPr lang="hr-HR" sz="3200" dirty="0"/>
              <a:t>- močvarna polja i šume pretvara u plodna polja</a:t>
            </a:r>
          </a:p>
          <a:p>
            <a:pPr marL="0" indent="0">
              <a:buNone/>
            </a:pPr>
            <a:r>
              <a:rPr lang="hr-HR" sz="3200" dirty="0"/>
              <a:t>- crpi naftu i plin iz zemlje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4142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0086974-2E00-41E7-A2AA-C1A9DF608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909" y="143990"/>
            <a:ext cx="10744200" cy="6392636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+mn-lt"/>
              </a:rPr>
              <a:t>PROMJENE KOJE ČOVJEK ČINI U OKOLIŠU utječu na sva živa bića.</a:t>
            </a:r>
            <a:br>
              <a:rPr lang="hr-HR" sz="3200" dirty="0">
                <a:latin typeface="+mn-lt"/>
              </a:rPr>
            </a:br>
            <a:r>
              <a:rPr lang="hr-HR" sz="3200" dirty="0">
                <a:latin typeface="+mn-lt"/>
              </a:rPr>
              <a:t>Neke su biljke i životinje ugrožene zato su zaštićene.</a:t>
            </a:r>
            <a:br>
              <a:rPr lang="hr-HR" sz="3200" dirty="0">
                <a:latin typeface="+mn-lt"/>
              </a:rPr>
            </a:br>
            <a:r>
              <a:rPr lang="hr-HR" sz="3200" dirty="0">
                <a:latin typeface="+mn-lt"/>
              </a:rPr>
              <a:t>Zaštićuju se i posebna područja da ih čovjek ne bi promijenio.</a:t>
            </a:r>
            <a:br>
              <a:rPr lang="hr-HR" sz="3600" dirty="0"/>
            </a:br>
            <a:br>
              <a:rPr lang="hr-HR" dirty="0"/>
            </a:br>
            <a:br>
              <a:rPr lang="hr-HR" dirty="0"/>
            </a:br>
            <a:br>
              <a:rPr lang="hr-HR" dirty="0"/>
            </a:br>
            <a:br>
              <a:rPr lang="hr-HR" dirty="0"/>
            </a:br>
            <a:br>
              <a:rPr lang="hr-HR" dirty="0"/>
            </a:b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93" y="334030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8544" y="5538498"/>
            <a:ext cx="229212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PLANINSKI RUNOLIST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200" y="335306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39648" y="5564930"/>
            <a:ext cx="191270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VELIKA ŠUMARICA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582" y="3205422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70582" y="5573254"/>
            <a:ext cx="226395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VELEBITSKA DEGENIJA</a:t>
            </a:r>
          </a:p>
        </p:txBody>
      </p:sp>
    </p:spTree>
    <p:extLst>
      <p:ext uri="{BB962C8B-B14F-4D97-AF65-F5344CB8AC3E}">
        <p14:creationId xmlns:p14="http://schemas.microsoft.com/office/powerpoint/2010/main" val="131322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7007"/>
            <a:ext cx="10515600" cy="562995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59" y="626593"/>
            <a:ext cx="3580325" cy="2683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2328" y="3724863"/>
            <a:ext cx="2567834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3200" dirty="0"/>
              <a:t>DOBRI DUPIN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242" y="681037"/>
            <a:ext cx="4290436" cy="2575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91840" y="3708236"/>
            <a:ext cx="377802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hr-HR" sz="3200" dirty="0"/>
              <a:t>KORNJAČA  ČANČARA</a:t>
            </a:r>
          </a:p>
        </p:txBody>
      </p:sp>
    </p:spTree>
    <p:extLst>
      <p:ext uri="{BB962C8B-B14F-4D97-AF65-F5344CB8AC3E}">
        <p14:creationId xmlns:p14="http://schemas.microsoft.com/office/powerpoint/2010/main" val="150535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B8BEF4-F116-41D4-BFCC-AA012BF848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12" r="16398" b="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ravokutnik 1">
            <a:extLst>
              <a:ext uri="{FF2B5EF4-FFF2-40B4-BE49-F238E27FC236}">
                <a16:creationId xmlns:a16="http://schemas.microsoft.com/office/drawing/2014/main" id="{33CA373A-83FE-4E8F-BAD3-3555D6325289}"/>
              </a:ext>
            </a:extLst>
          </p:cNvPr>
          <p:cNvSpPr/>
          <p:nvPr/>
        </p:nvSpPr>
        <p:spPr>
          <a:xfrm>
            <a:off x="1619519" y="328124"/>
            <a:ext cx="8866720" cy="10200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3200" dirty="0"/>
              <a:t>U </a:t>
            </a:r>
            <a:r>
              <a:rPr lang="en-US" sz="3200" dirty="0" err="1"/>
              <a:t>svakom</a:t>
            </a:r>
            <a:r>
              <a:rPr lang="en-US" sz="3200" dirty="0"/>
              <a:t> se </a:t>
            </a:r>
            <a:r>
              <a:rPr lang="en-US" sz="3200" dirty="0" err="1"/>
              <a:t>kućanstvu</a:t>
            </a:r>
            <a:r>
              <a:rPr lang="en-US" sz="3200" dirty="0"/>
              <a:t> </a:t>
            </a:r>
            <a:r>
              <a:rPr lang="en-US" sz="3200" dirty="0" err="1"/>
              <a:t>skupi</a:t>
            </a:r>
            <a:r>
              <a:rPr lang="en-US" sz="3200" dirty="0"/>
              <a:t> </a:t>
            </a:r>
            <a:r>
              <a:rPr lang="en-US" sz="3200" dirty="0" err="1"/>
              <a:t>mnogo</a:t>
            </a:r>
            <a:r>
              <a:rPr lang="en-US" sz="3200" dirty="0"/>
              <a:t> </a:t>
            </a:r>
            <a:r>
              <a:rPr lang="en-US" sz="3200" dirty="0" err="1"/>
              <a:t>kućnog</a:t>
            </a:r>
            <a:r>
              <a:rPr lang="en-US" sz="3200" dirty="0"/>
              <a:t> </a:t>
            </a:r>
            <a:r>
              <a:rPr lang="en-US" sz="3200" dirty="0" err="1"/>
              <a:t>smeća</a:t>
            </a:r>
            <a:r>
              <a:rPr lang="en-US" sz="3200" dirty="0"/>
              <a:t>. </a:t>
            </a:r>
            <a:r>
              <a:rPr lang="en-US" sz="3200" dirty="0" err="1"/>
              <a:t>Moramo</a:t>
            </a:r>
            <a:r>
              <a:rPr lang="en-US" sz="3200" dirty="0"/>
              <a:t> se  </a:t>
            </a:r>
            <a:r>
              <a:rPr lang="en-US" sz="3200" dirty="0" err="1"/>
              <a:t>pobrinuti</a:t>
            </a:r>
            <a:r>
              <a:rPr lang="en-US" sz="3200" dirty="0"/>
              <a:t> </a:t>
            </a:r>
            <a:r>
              <a:rPr lang="hr-HR" sz="3200" dirty="0"/>
              <a:t>da </a:t>
            </a:r>
            <a:r>
              <a:rPr lang="en-US" sz="3200" dirty="0"/>
              <a:t>tog </a:t>
            </a:r>
            <a:r>
              <a:rPr lang="en-US" sz="3200" dirty="0" err="1"/>
              <a:t>smeća</a:t>
            </a:r>
            <a:r>
              <a:rPr lang="en-US" sz="3200" dirty="0"/>
              <a:t> </a:t>
            </a:r>
            <a:r>
              <a:rPr lang="en-US" sz="3200" dirty="0" err="1"/>
              <a:t>bude</a:t>
            </a:r>
            <a:r>
              <a:rPr lang="en-US" sz="3200" dirty="0"/>
              <a:t> </a:t>
            </a:r>
            <a:r>
              <a:rPr lang="en-US" sz="3200" dirty="0" err="1"/>
              <a:t>što</a:t>
            </a:r>
            <a:r>
              <a:rPr lang="en-US" sz="3200" dirty="0"/>
              <a:t> </a:t>
            </a:r>
            <a:r>
              <a:rPr lang="en-US" sz="3200" dirty="0" err="1"/>
              <a:t>manje</a:t>
            </a:r>
            <a:r>
              <a:rPr lang="en-US" sz="3200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6738A0-55FF-414C-BFDB-9E78FC29FF0F}"/>
              </a:ext>
            </a:extLst>
          </p:cNvPr>
          <p:cNvSpPr txBox="1"/>
          <p:nvPr/>
        </p:nvSpPr>
        <p:spPr>
          <a:xfrm>
            <a:off x="424815" y="2969891"/>
            <a:ext cx="3434121" cy="2108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800" dirty="0" err="1"/>
              <a:t>Nažalost</a:t>
            </a:r>
            <a:r>
              <a:rPr lang="en-US" sz="2800" dirty="0"/>
              <a:t> </a:t>
            </a:r>
            <a:r>
              <a:rPr lang="en-US" sz="2800" dirty="0" err="1"/>
              <a:t>neki</a:t>
            </a:r>
            <a:r>
              <a:rPr lang="en-US" sz="2800" dirty="0"/>
              <a:t> </a:t>
            </a:r>
            <a:r>
              <a:rPr lang="en-US" sz="2800" dirty="0" err="1"/>
              <a:t>odrasli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djeca</a:t>
            </a:r>
            <a:r>
              <a:rPr lang="en-US" sz="2800" dirty="0"/>
              <a:t> </a:t>
            </a:r>
            <a:r>
              <a:rPr lang="en-US" sz="2800" dirty="0" err="1"/>
              <a:t>često</a:t>
            </a:r>
            <a:r>
              <a:rPr lang="en-US" sz="2800" dirty="0"/>
              <a:t> </a:t>
            </a:r>
            <a:r>
              <a:rPr lang="en-US" sz="2800" dirty="0" err="1"/>
              <a:t>smeće</a:t>
            </a:r>
            <a:r>
              <a:rPr lang="en-US" sz="2800" dirty="0"/>
              <a:t> </a:t>
            </a:r>
            <a:r>
              <a:rPr lang="en-US" sz="2800" dirty="0" err="1"/>
              <a:t>bacaju</a:t>
            </a:r>
            <a:r>
              <a:rPr lang="en-US" sz="2800" dirty="0"/>
              <a:t> u </a:t>
            </a:r>
            <a:r>
              <a:rPr lang="en-US" sz="2800" dirty="0" err="1"/>
              <a:t>okoliš</a:t>
            </a:r>
            <a:r>
              <a:rPr lang="en-US" sz="2800" dirty="0"/>
              <a:t>. </a:t>
            </a:r>
            <a:endParaRPr lang="hr-HR" sz="2800" dirty="0"/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800" dirty="0" err="1"/>
              <a:t>Tako</a:t>
            </a:r>
            <a:r>
              <a:rPr lang="en-US" sz="2800" dirty="0"/>
              <a:t> </a:t>
            </a:r>
            <a:r>
              <a:rPr lang="en-US" sz="2800" dirty="0" err="1"/>
              <a:t>onečišćuju</a:t>
            </a:r>
            <a:r>
              <a:rPr lang="en-US" sz="2800" dirty="0"/>
              <a:t> </a:t>
            </a:r>
            <a:r>
              <a:rPr lang="en-US" sz="2800" dirty="0" err="1"/>
              <a:t>prirodu</a:t>
            </a:r>
            <a:r>
              <a:rPr lang="en-US" sz="28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>
            <a:extLst>
              <a:ext uri="{FF2B5EF4-FFF2-40B4-BE49-F238E27FC236}">
                <a16:creationId xmlns:a16="http://schemas.microsoft.com/office/drawing/2014/main" id="{96CF501B-7DF8-40FE-BE23-D163427BF9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Onečišćenje  tla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CB15AC-9E7C-4F35-AEE0-BC99A280135B}"/>
              </a:ext>
            </a:extLst>
          </p:cNvPr>
          <p:cNvSpPr txBox="1"/>
          <p:nvPr/>
        </p:nvSpPr>
        <p:spPr>
          <a:xfrm>
            <a:off x="1125327" y="1690688"/>
            <a:ext cx="92593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hr-HR" altLang="sr-Latn-RS" sz="3200" dirty="0"/>
              <a:t>Nepravilnim odlaganjem otpada onečišćuje se tlo.</a:t>
            </a:r>
          </a:p>
          <a:p>
            <a:pPr eaLnBrk="1" hangingPunct="1"/>
            <a:r>
              <a:rPr lang="hr-HR" altLang="sr-Latn-RS" sz="3200" dirty="0"/>
              <a:t>Umjetna gnojiva također onečišćuju tlo.</a:t>
            </a:r>
          </a:p>
          <a:p>
            <a:pPr eaLnBrk="1" hangingPunct="1"/>
            <a:r>
              <a:rPr lang="hr-HR" altLang="sr-Latn-RS" sz="3200" dirty="0"/>
              <a:t>Otpad je dobro reciklirati, a ne baciti.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B55731-4DC2-49B1-AF1E-D865FC288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227" y="3833832"/>
            <a:ext cx="6706064" cy="26280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572</Words>
  <Application>Microsoft Office PowerPoint</Application>
  <PresentationFormat>Widescreen</PresentationFormat>
  <Paragraphs>70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Wingdings 2</vt:lpstr>
      <vt:lpstr>Office Theme</vt:lpstr>
      <vt:lpstr>PowerPoint Presentation</vt:lpstr>
      <vt:lpstr>PowerPoint Presentation</vt:lpstr>
      <vt:lpstr>Opiši promjene prikazane stripom.</vt:lpstr>
      <vt:lpstr>PowerPoint Presentation</vt:lpstr>
      <vt:lpstr>PowerPoint Presentation</vt:lpstr>
      <vt:lpstr>PROMJENE KOJE ČOVJEK ČINI U OKOLIŠU utječu na sva živa bića. Neke su biljke i životinje ugrožene zato su zaštićene. Zaštićuju se i posebna područja da ih čovjek ne bi promijenio.      </vt:lpstr>
      <vt:lpstr>PowerPoint Presentation</vt:lpstr>
      <vt:lpstr>PowerPoint Presentation</vt:lpstr>
      <vt:lpstr>Onečišćenje  tla</vt:lpstr>
      <vt:lpstr>    </vt:lpstr>
      <vt:lpstr> RECIKLIRANJE je postupak prerade pri kojem se dobivaju novi proizvodi. </vt:lpstr>
      <vt:lpstr>SIMBOL ZA RECIKLIRANJE </vt:lpstr>
      <vt:lpstr>ODVOJENO PRIKUPLJANJE  OTPADA</vt:lpstr>
      <vt:lpstr>PowerPoint Presentation</vt:lpstr>
      <vt:lpstr>PowerPoint Presentation</vt:lpstr>
      <vt:lpstr>PowerPoint Presentation</vt:lpstr>
      <vt:lpstr>PowerPoint Presentation</vt:lpstr>
      <vt:lpstr>DOMAĆA ZADAĆA Pročitaj i ponovi o sadržajima u udžbeniku str. 36. i 37. Riješi str. 38. i 39.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2021-10-14T11:54:18Z</dcterms:modified>
</cp:coreProperties>
</file>